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1716" r:id="rId5"/>
    <p:sldId id="2020" r:id="rId6"/>
    <p:sldId id="1789" r:id="rId7"/>
    <p:sldId id="2012" r:id="rId8"/>
    <p:sldId id="1837" r:id="rId9"/>
    <p:sldId id="2004" r:id="rId10"/>
    <p:sldId id="1758" r:id="rId11"/>
    <p:sldId id="2019" r:id="rId12"/>
    <p:sldId id="2008" r:id="rId13"/>
    <p:sldId id="2021" r:id="rId14"/>
    <p:sldId id="2022" r:id="rId15"/>
    <p:sldId id="1792" r:id="rId16"/>
    <p:sldId id="1718"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o Peled" initials="IP" lastIdx="1" clrIdx="0">
    <p:extLst>
      <p:ext uri="{19B8F6BF-5375-455C-9EA6-DF929625EA0E}">
        <p15:presenceInfo xmlns:p15="http://schemas.microsoft.com/office/powerpoint/2012/main" userId="S::Ido.Peled@exlibrisgroup.com::c36f81c1-2560-4d54-8560-5282e7264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0EB"/>
    <a:srgbClr val="F47C30"/>
    <a:srgbClr val="F8F8F8"/>
    <a:srgbClr val="939398"/>
    <a:srgbClr val="84B4FE"/>
    <a:srgbClr val="E1A396"/>
    <a:srgbClr val="E4674B"/>
    <a:srgbClr val="D37C6A"/>
    <a:srgbClr val="DC7A66"/>
    <a:srgbClr val="D65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5067" autoAdjust="0"/>
  </p:normalViewPr>
  <p:slideViewPr>
    <p:cSldViewPr>
      <p:cViewPr varScale="1">
        <p:scale>
          <a:sx n="95" d="100"/>
          <a:sy n="95" d="100"/>
        </p:scale>
        <p:origin x="606" y="66"/>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DA4622"/>
            </a:solidFill>
            <a:ln>
              <a:noFill/>
            </a:ln>
            <a:effectLst/>
          </c:spPr>
          <c:invertIfNegative val="0"/>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C26C-4BFB-A41B-8A2C956342AF}"/>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C26C-4BFB-A41B-8A2C956342AF}"/>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3-C26C-4BFB-A41B-8A2C956342AF}"/>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4-C26C-4BFB-A41B-8A2C956342AF}"/>
              </c:ext>
            </c:extLst>
          </c:dPt>
          <c:dPt>
            <c:idx val="5"/>
            <c:invertIfNegative val="0"/>
            <c:bubble3D val="0"/>
            <c:spPr>
              <a:solidFill>
                <a:schemeClr val="bg1">
                  <a:lumMod val="75000"/>
                </a:schemeClr>
              </a:solidFill>
              <a:ln>
                <a:noFill/>
              </a:ln>
              <a:effectLst/>
            </c:spPr>
            <c:extLst>
              <c:ext xmlns:c16="http://schemas.microsoft.com/office/drawing/2014/chart" uri="{C3380CC4-5D6E-409C-BE32-E72D297353CC}">
                <c16:uniqueId val="{00000005-C26C-4BFB-A41B-8A2C956342A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Helvetica-Normal"/>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Smartphone</c:v>
                </c:pt>
                <c:pt idx="1">
                  <c:v>Laptop</c:v>
                </c:pt>
                <c:pt idx="2">
                  <c:v>Desktop PC</c:v>
                </c:pt>
                <c:pt idx="3">
                  <c:v>Tablet</c:v>
                </c:pt>
                <c:pt idx="4">
                  <c:v>Wearable tech</c:v>
                </c:pt>
                <c:pt idx="5">
                  <c:v>eBook reader</c:v>
                </c:pt>
              </c:strCache>
            </c:strRef>
          </c:cat>
          <c:val>
            <c:numRef>
              <c:f>Sheet1!$B$2:$B$7</c:f>
              <c:numCache>
                <c:formatCode>0%</c:formatCode>
                <c:ptCount val="6"/>
                <c:pt idx="0">
                  <c:v>0.88</c:v>
                </c:pt>
                <c:pt idx="1">
                  <c:v>0.79</c:v>
                </c:pt>
                <c:pt idx="2">
                  <c:v>0.45</c:v>
                </c:pt>
                <c:pt idx="3">
                  <c:v>0.35</c:v>
                </c:pt>
                <c:pt idx="4">
                  <c:v>0.3</c:v>
                </c:pt>
                <c:pt idx="5">
                  <c:v>0.1</c:v>
                </c:pt>
              </c:numCache>
            </c:numRef>
          </c:val>
          <c:extLst>
            <c:ext xmlns:c16="http://schemas.microsoft.com/office/drawing/2014/chart" uri="{C3380CC4-5D6E-409C-BE32-E72D297353CC}">
              <c16:uniqueId val="{00000000-C26C-4BFB-A41B-8A2C956342AF}"/>
            </c:ext>
          </c:extLst>
        </c:ser>
        <c:dLbls>
          <c:showLegendKey val="0"/>
          <c:showVal val="0"/>
          <c:showCatName val="0"/>
          <c:showSerName val="0"/>
          <c:showPercent val="0"/>
          <c:showBubbleSize val="0"/>
        </c:dLbls>
        <c:gapWidth val="122"/>
        <c:overlap val="-27"/>
        <c:axId val="530849264"/>
        <c:axId val="530851560"/>
      </c:barChart>
      <c:catAx>
        <c:axId val="53084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Helvetica-Normal"/>
                <a:ea typeface="+mn-ea"/>
                <a:cs typeface="+mn-cs"/>
              </a:defRPr>
            </a:pPr>
            <a:endParaRPr lang="en-US"/>
          </a:p>
        </c:txPr>
        <c:crossAx val="530851560"/>
        <c:crosses val="autoZero"/>
        <c:auto val="1"/>
        <c:lblAlgn val="ctr"/>
        <c:lblOffset val="100"/>
        <c:noMultiLvlLbl val="0"/>
      </c:catAx>
      <c:valAx>
        <c:axId val="530851560"/>
        <c:scaling>
          <c:orientation val="minMax"/>
        </c:scaling>
        <c:delete val="1"/>
        <c:axPos val="l"/>
        <c:numFmt formatCode="0%" sourceLinked="1"/>
        <c:majorTickMark val="none"/>
        <c:minorTickMark val="none"/>
        <c:tickLblPos val="nextTo"/>
        <c:crossAx val="53084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9/19/2019</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9/19/2019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Jane: TO ADD NOTES</a:t>
            </a:r>
          </a:p>
        </p:txBody>
      </p:sp>
      <p:sp>
        <p:nvSpPr>
          <p:cNvPr id="4" name="Slide Number Placeholder 3"/>
          <p:cNvSpPr>
            <a:spLocks noGrp="1"/>
          </p:cNvSpPr>
          <p:nvPr>
            <p:ph type="sldNum" sz="quarter" idx="5"/>
          </p:nvPr>
        </p:nvSpPr>
        <p:spPr/>
        <p:txBody>
          <a:bodyPr/>
          <a:lstStyle/>
          <a:p>
            <a:fld id="{1367401B-FB73-460B-B34B-AE2D26C8FE60}" type="slidenum">
              <a:rPr lang="en-US" smtClean="0"/>
              <a:t>7</a:t>
            </a:fld>
            <a:endParaRPr lang="en-US"/>
          </a:p>
        </p:txBody>
      </p:sp>
    </p:spTree>
    <p:extLst>
      <p:ext uri="{BB962C8B-B14F-4D97-AF65-F5344CB8AC3E}">
        <p14:creationId xmlns:p14="http://schemas.microsoft.com/office/powerpoint/2010/main" val="2892181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352D0-4FDE-4AD3-A627-CAA9A2657822}"/>
              </a:ext>
            </a:extLst>
          </p:cNvPr>
          <p:cNvSpPr/>
          <p:nvPr userDrawn="1"/>
        </p:nvSpPr>
        <p:spPr>
          <a:xfrm>
            <a:off x="0" y="0"/>
            <a:ext cx="9159213"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7C2C70-715F-43E8-A843-B8781DDAB383}"/>
              </a:ext>
            </a:extLst>
          </p:cNvPr>
          <p:cNvSpPr/>
          <p:nvPr userDrawn="1"/>
        </p:nvSpPr>
        <p:spPr>
          <a:xfrm>
            <a:off x="3619498" y="-1594761"/>
            <a:ext cx="3445911" cy="3445911"/>
          </a:xfrm>
          <a:prstGeom prst="ellipse">
            <a:avLst/>
          </a:prstGeom>
          <a:solidFill>
            <a:srgbClr val="92D3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D9A271-A9E2-429B-B1DE-970EB34F47F3}"/>
              </a:ext>
            </a:extLst>
          </p:cNvPr>
          <p:cNvSpPr/>
          <p:nvPr userDrawn="1"/>
        </p:nvSpPr>
        <p:spPr>
          <a:xfrm>
            <a:off x="2195736" y="-715704"/>
            <a:ext cx="3059375" cy="3059375"/>
          </a:xfrm>
          <a:prstGeom prst="ellipse">
            <a:avLst/>
          </a:prstGeom>
          <a:noFill/>
          <a:ln w="22225">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13" name="Picture 12">
            <a:extLst>
              <a:ext uri="{FF2B5EF4-FFF2-40B4-BE49-F238E27FC236}">
                <a16:creationId xmlns:a16="http://schemas.microsoft.com/office/drawing/2014/main" id="{83C1530D-AD3F-45E3-8829-661C5E91EF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pic>
        <p:nvPicPr>
          <p:cNvPr id="28" name="Picture 27">
            <a:extLst>
              <a:ext uri="{FF2B5EF4-FFF2-40B4-BE49-F238E27FC236}">
                <a16:creationId xmlns:a16="http://schemas.microsoft.com/office/drawing/2014/main" id="{1B316320-8226-43B5-B5B9-1564CDB916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13455">
            <a:off x="7115730" y="-402194"/>
            <a:ext cx="926601" cy="1954985"/>
          </a:xfrm>
          <a:prstGeom prst="rect">
            <a:avLst/>
          </a:prstGeom>
        </p:spPr>
      </p:pic>
      <p:pic>
        <p:nvPicPr>
          <p:cNvPr id="9" name="Picture 8" descr="A picture containing satellite, table, transport&#10;&#10;Description automatically generated">
            <a:extLst>
              <a:ext uri="{FF2B5EF4-FFF2-40B4-BE49-F238E27FC236}">
                <a16:creationId xmlns:a16="http://schemas.microsoft.com/office/drawing/2014/main" id="{5D045FC0-1054-49F1-96CD-B0B952DAB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5694" y="-331639"/>
            <a:ext cx="4944285" cy="2804403"/>
          </a:xfrm>
          <a:prstGeom prst="rect">
            <a:avLst/>
          </a:prstGeom>
        </p:spPr>
      </p:pic>
      <p:pic>
        <p:nvPicPr>
          <p:cNvPr id="14" name="Picture 13" descr="A picture containing transport, balloon, aircraft&#10;&#10;Description automatically generated">
            <a:extLst>
              <a:ext uri="{FF2B5EF4-FFF2-40B4-BE49-F238E27FC236}">
                <a16:creationId xmlns:a16="http://schemas.microsoft.com/office/drawing/2014/main" id="{37F8082B-94F4-45E3-948B-FE6D381B05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9632" y="-794581"/>
            <a:ext cx="2966217" cy="31979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5418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96D5A-3C85-4BB6-A8FD-896333BC5E51}"/>
              </a:ext>
            </a:extLst>
          </p:cNvPr>
          <p:cNvSpPr/>
          <p:nvPr userDrawn="1"/>
        </p:nvSpPr>
        <p:spPr>
          <a:xfrm>
            <a:off x="0" y="0"/>
            <a:ext cx="9159213" cy="3219822"/>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2" name="Partial Circle 1">
            <a:extLst>
              <a:ext uri="{FF2B5EF4-FFF2-40B4-BE49-F238E27FC236}">
                <a16:creationId xmlns:a16="http://schemas.microsoft.com/office/drawing/2014/main" id="{76F8651E-EE10-47D2-9B27-8D0E3CDEEB2D}"/>
              </a:ext>
            </a:extLst>
          </p:cNvPr>
          <p:cNvSpPr/>
          <p:nvPr userDrawn="1"/>
        </p:nvSpPr>
        <p:spPr>
          <a:xfrm>
            <a:off x="518585" y="1185596"/>
            <a:ext cx="4068452" cy="4068452"/>
          </a:xfrm>
          <a:prstGeom prst="pie">
            <a:avLst>
              <a:gd name="adj1" fmla="val 10805001"/>
              <a:gd name="adj2" fmla="val 21571408"/>
            </a:avLst>
          </a:prstGeom>
          <a:solidFill>
            <a:srgbClr val="50CFD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artial Circle 8">
            <a:extLst>
              <a:ext uri="{FF2B5EF4-FFF2-40B4-BE49-F238E27FC236}">
                <a16:creationId xmlns:a16="http://schemas.microsoft.com/office/drawing/2014/main" id="{63BFBEDA-FBA4-4D99-927F-BA91E343DD23}"/>
              </a:ext>
            </a:extLst>
          </p:cNvPr>
          <p:cNvSpPr/>
          <p:nvPr userDrawn="1"/>
        </p:nvSpPr>
        <p:spPr>
          <a:xfrm>
            <a:off x="3542921" y="1892239"/>
            <a:ext cx="2610290" cy="2610290"/>
          </a:xfrm>
          <a:prstGeom prst="pie">
            <a:avLst>
              <a:gd name="adj1" fmla="val 10805001"/>
              <a:gd name="adj2" fmla="val 21571408"/>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1" name="Graphic 220">
            <a:extLst>
              <a:ext uri="{FF2B5EF4-FFF2-40B4-BE49-F238E27FC236}">
                <a16:creationId xmlns:a16="http://schemas.microsoft.com/office/drawing/2014/main" id="{09E6AAF7-C755-438D-9E91-08EA93C6CA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37" y="1508784"/>
            <a:ext cx="7377360" cy="1729069"/>
          </a:xfrm>
          <a:prstGeom prst="rect">
            <a:avLst/>
          </a:prstGeom>
        </p:spPr>
      </p:pic>
      <p:pic>
        <p:nvPicPr>
          <p:cNvPr id="222" name="Picture 221">
            <a:extLst>
              <a:ext uri="{FF2B5EF4-FFF2-40B4-BE49-F238E27FC236}">
                <a16:creationId xmlns:a16="http://schemas.microsoft.com/office/drawing/2014/main" id="{1ECFF817-4CB2-4F01-B8BB-858E57D2BE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descr="A picture containing indoor, table, wall, computer&#10;&#10;Description automatically generated">
            <a:extLst>
              <a:ext uri="{FF2B5EF4-FFF2-40B4-BE49-F238E27FC236}">
                <a16:creationId xmlns:a16="http://schemas.microsoft.com/office/drawing/2014/main" id="{FECC811C-AA4C-4F47-A7C2-FA1FF28BB7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50"/>
          <a:stretch/>
        </p:blipFill>
        <p:spPr>
          <a:xfrm>
            <a:off x="0" y="-20538"/>
            <a:ext cx="9144000" cy="320066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14" name="Picture 13">
            <a:extLst>
              <a:ext uri="{FF2B5EF4-FFF2-40B4-BE49-F238E27FC236}">
                <a16:creationId xmlns:a16="http://schemas.microsoft.com/office/drawing/2014/main" id="{ECB5159E-1762-4ECE-ABED-0AAB80E762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spTree>
    <p:extLst>
      <p:ext uri="{BB962C8B-B14F-4D97-AF65-F5344CB8AC3E}">
        <p14:creationId xmlns:p14="http://schemas.microsoft.com/office/powerpoint/2010/main" val="3588926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96D5A-3C85-4BB6-A8FD-896333BC5E51}"/>
              </a:ext>
            </a:extLst>
          </p:cNvPr>
          <p:cNvSpPr/>
          <p:nvPr userDrawn="1"/>
        </p:nvSpPr>
        <p:spPr>
          <a:xfrm>
            <a:off x="0" y="0"/>
            <a:ext cx="9159213" cy="3219822"/>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tial Circle 1">
            <a:extLst>
              <a:ext uri="{FF2B5EF4-FFF2-40B4-BE49-F238E27FC236}">
                <a16:creationId xmlns:a16="http://schemas.microsoft.com/office/drawing/2014/main" id="{76F8651E-EE10-47D2-9B27-8D0E3CDEEB2D}"/>
              </a:ext>
            </a:extLst>
          </p:cNvPr>
          <p:cNvSpPr/>
          <p:nvPr userDrawn="1"/>
        </p:nvSpPr>
        <p:spPr>
          <a:xfrm>
            <a:off x="152510" y="1185596"/>
            <a:ext cx="4068452" cy="4068452"/>
          </a:xfrm>
          <a:prstGeom prst="pie">
            <a:avLst>
              <a:gd name="adj1" fmla="val 10805001"/>
              <a:gd name="adj2" fmla="val 21571408"/>
            </a:avLst>
          </a:prstGeom>
          <a:solidFill>
            <a:srgbClr val="50CFD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artial Circle 8">
            <a:extLst>
              <a:ext uri="{FF2B5EF4-FFF2-40B4-BE49-F238E27FC236}">
                <a16:creationId xmlns:a16="http://schemas.microsoft.com/office/drawing/2014/main" id="{63BFBEDA-FBA4-4D99-927F-BA91E343DD23}"/>
              </a:ext>
            </a:extLst>
          </p:cNvPr>
          <p:cNvSpPr/>
          <p:nvPr userDrawn="1"/>
        </p:nvSpPr>
        <p:spPr>
          <a:xfrm>
            <a:off x="793358" y="1909509"/>
            <a:ext cx="2610290" cy="2610290"/>
          </a:xfrm>
          <a:prstGeom prst="pie">
            <a:avLst>
              <a:gd name="adj1" fmla="val 10805001"/>
              <a:gd name="adj2" fmla="val 21571408"/>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14" name="Picture 13">
            <a:extLst>
              <a:ext uri="{FF2B5EF4-FFF2-40B4-BE49-F238E27FC236}">
                <a16:creationId xmlns:a16="http://schemas.microsoft.com/office/drawing/2014/main" id="{B0D47789-15C7-4B60-B366-123983173A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pic>
        <p:nvPicPr>
          <p:cNvPr id="15" name="Picture 14" descr="A hand holding a book&#10;&#10;Description automatically generated">
            <a:extLst>
              <a:ext uri="{FF2B5EF4-FFF2-40B4-BE49-F238E27FC236}">
                <a16:creationId xmlns:a16="http://schemas.microsoft.com/office/drawing/2014/main" id="{FF0C8E5B-B28D-499F-B0FD-0E2AA4DE7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 y="0"/>
            <a:ext cx="5838070" cy="3217398"/>
          </a:xfrm>
          <a:prstGeom prst="rect">
            <a:avLst/>
          </a:prstGeom>
        </p:spPr>
      </p:pic>
    </p:spTree>
    <p:extLst>
      <p:ext uri="{BB962C8B-B14F-4D97-AF65-F5344CB8AC3E}">
        <p14:creationId xmlns:p14="http://schemas.microsoft.com/office/powerpoint/2010/main" val="2143094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4D5728A-084D-4E7A-80D6-0DD8A8710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1"/>
          <a:stretch/>
        </p:blipFill>
        <p:spPr>
          <a:xfrm>
            <a:off x="0" y="-72008"/>
            <a:ext cx="9144000" cy="5215508"/>
          </a:xfrm>
          <a:prstGeom prst="rect">
            <a:avLst/>
          </a:prstGeom>
        </p:spPr>
      </p:pic>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5328917" y="3095179"/>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5220072" y="3073855"/>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5508104" y="2499742"/>
            <a:ext cx="2448272" cy="584775"/>
          </a:xfrm>
          <a:prstGeom prst="rect">
            <a:avLst/>
          </a:prstGeom>
          <a:noFill/>
        </p:spPr>
        <p:txBody>
          <a:bodyPr wrap="square" rtlCol="0">
            <a:spAutoFit/>
          </a:bodyPr>
          <a:lstStyle/>
          <a:p>
            <a:pPr algn="ctr"/>
            <a:r>
              <a:rPr lang="en-US" sz="3200" dirty="0">
                <a:solidFill>
                  <a:schemeClr val="accent1"/>
                </a:solidFill>
              </a:rPr>
              <a:t>THANK YOU!</a:t>
            </a:r>
          </a:p>
        </p:txBody>
      </p:sp>
      <p:pic>
        <p:nvPicPr>
          <p:cNvPr id="20" name="Picture 19">
            <a:extLst>
              <a:ext uri="{FF2B5EF4-FFF2-40B4-BE49-F238E27FC236}">
                <a16:creationId xmlns:a16="http://schemas.microsoft.com/office/drawing/2014/main" id="{155E4BC6-997A-4208-A583-63B9C0AE1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1" name="Picture 20">
            <a:extLst>
              <a:ext uri="{FF2B5EF4-FFF2-40B4-BE49-F238E27FC236}">
                <a16:creationId xmlns:a16="http://schemas.microsoft.com/office/drawing/2014/main" id="{85E06399-0C29-4E11-BD5D-8EACF2E167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243828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7202F-AC5D-4BD0-8591-C4459C319515}"/>
              </a:ext>
            </a:extLst>
          </p:cNvPr>
          <p:cNvSpPr/>
          <p:nvPr userDrawn="1"/>
        </p:nvSpPr>
        <p:spPr>
          <a:xfrm>
            <a:off x="0" y="0"/>
            <a:ext cx="9144000"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29FB5-2243-4F66-A433-A8FAA56BAA2B}"/>
              </a:ext>
            </a:extLst>
          </p:cNvPr>
          <p:cNvSpPr/>
          <p:nvPr userDrawn="1"/>
        </p:nvSpPr>
        <p:spPr>
          <a:xfrm>
            <a:off x="971600" y="267494"/>
            <a:ext cx="3168352" cy="3168352"/>
          </a:xfrm>
          <a:prstGeom prst="ellipse">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4093186" y="3257214"/>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3984341" y="3235890"/>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4272373" y="2661777"/>
            <a:ext cx="2448272" cy="584775"/>
          </a:xfrm>
          <a:prstGeom prst="rect">
            <a:avLst/>
          </a:prstGeom>
          <a:noFill/>
        </p:spPr>
        <p:txBody>
          <a:bodyPr wrap="square" rtlCol="0">
            <a:spAutoFit/>
          </a:bodyPr>
          <a:lstStyle/>
          <a:p>
            <a:pPr algn="ctr"/>
            <a:r>
              <a:rPr lang="en-US" sz="3200" dirty="0">
                <a:solidFill>
                  <a:schemeClr val="accent1"/>
                </a:solidFill>
              </a:rPr>
              <a:t>THANK YOU!</a:t>
            </a:r>
          </a:p>
        </p:txBody>
      </p:sp>
      <p:grpSp>
        <p:nvGrpSpPr>
          <p:cNvPr id="19" name="Group 4">
            <a:extLst>
              <a:ext uri="{FF2B5EF4-FFF2-40B4-BE49-F238E27FC236}">
                <a16:creationId xmlns:a16="http://schemas.microsoft.com/office/drawing/2014/main" id="{C5DE654B-4784-4AC4-B47A-A7302E544B68}"/>
              </a:ext>
            </a:extLst>
          </p:cNvPr>
          <p:cNvGrpSpPr>
            <a:grpSpLocks noChangeAspect="1"/>
          </p:cNvGrpSpPr>
          <p:nvPr userDrawn="1"/>
        </p:nvGrpSpPr>
        <p:grpSpPr bwMode="auto">
          <a:xfrm>
            <a:off x="72855" y="977063"/>
            <a:ext cx="7164387" cy="1590675"/>
            <a:chOff x="249" y="925"/>
            <a:chExt cx="4513" cy="1002"/>
          </a:xfrm>
        </p:grpSpPr>
        <p:sp>
          <p:nvSpPr>
            <p:cNvPr id="20" name="AutoShape 3">
              <a:extLst>
                <a:ext uri="{FF2B5EF4-FFF2-40B4-BE49-F238E27FC236}">
                  <a16:creationId xmlns:a16="http://schemas.microsoft.com/office/drawing/2014/main" id="{BE7C247A-7535-45D3-9D85-8F985F669D31}"/>
                </a:ext>
              </a:extLst>
            </p:cNvPr>
            <p:cNvSpPr>
              <a:spLocks noChangeAspect="1" noChangeArrowheads="1" noTextEdit="1"/>
            </p:cNvSpPr>
            <p:nvPr userDrawn="1"/>
          </p:nvSpPr>
          <p:spPr bwMode="auto">
            <a:xfrm>
              <a:off x="249" y="925"/>
              <a:ext cx="4513"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1" name="Group 205">
              <a:extLst>
                <a:ext uri="{FF2B5EF4-FFF2-40B4-BE49-F238E27FC236}">
                  <a16:creationId xmlns:a16="http://schemas.microsoft.com/office/drawing/2014/main" id="{BD7925A6-5642-4B2F-A549-6B20D2C88D27}"/>
                </a:ext>
              </a:extLst>
            </p:cNvPr>
            <p:cNvGrpSpPr>
              <a:grpSpLocks/>
            </p:cNvGrpSpPr>
            <p:nvPr userDrawn="1"/>
          </p:nvGrpSpPr>
          <p:grpSpPr bwMode="auto">
            <a:xfrm>
              <a:off x="249" y="925"/>
              <a:ext cx="4513" cy="1001"/>
              <a:chOff x="249" y="925"/>
              <a:chExt cx="4513" cy="1001"/>
            </a:xfrm>
          </p:grpSpPr>
          <p:sp>
            <p:nvSpPr>
              <p:cNvPr id="27" name="Rectangle 5">
                <a:extLst>
                  <a:ext uri="{FF2B5EF4-FFF2-40B4-BE49-F238E27FC236}">
                    <a16:creationId xmlns:a16="http://schemas.microsoft.com/office/drawing/2014/main" id="{F06002E6-4902-42AD-8AEF-9770D3CD1EA6}"/>
                  </a:ext>
                </a:extLst>
              </p:cNvPr>
              <p:cNvSpPr>
                <a:spLocks noChangeArrowheads="1"/>
              </p:cNvSpPr>
              <p:nvPr userDrawn="1"/>
            </p:nvSpPr>
            <p:spPr bwMode="auto">
              <a:xfrm>
                <a:off x="1159" y="1437"/>
                <a:ext cx="272" cy="447"/>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6">
                <a:extLst>
                  <a:ext uri="{FF2B5EF4-FFF2-40B4-BE49-F238E27FC236}">
                    <a16:creationId xmlns:a16="http://schemas.microsoft.com/office/drawing/2014/main" id="{56491E80-DB66-4CF0-936C-A8F9C1FFAD76}"/>
                  </a:ext>
                </a:extLst>
              </p:cNvPr>
              <p:cNvSpPr>
                <a:spLocks noEditPoints="1"/>
              </p:cNvSpPr>
              <p:nvPr userDrawn="1"/>
            </p:nvSpPr>
            <p:spPr bwMode="auto">
              <a:xfrm>
                <a:off x="1149" y="1427"/>
                <a:ext cx="292" cy="467"/>
              </a:xfrm>
              <a:custGeom>
                <a:avLst/>
                <a:gdLst>
                  <a:gd name="T0" fmla="*/ 845 w 874"/>
                  <a:gd name="T1" fmla="*/ 1400 h 1400"/>
                  <a:gd name="T2" fmla="*/ 29 w 874"/>
                  <a:gd name="T3" fmla="*/ 1400 h 1400"/>
                  <a:gd name="T4" fmla="*/ 29 w 874"/>
                  <a:gd name="T5" fmla="*/ 1400 h 1400"/>
                  <a:gd name="T6" fmla="*/ 22 w 874"/>
                  <a:gd name="T7" fmla="*/ 1399 h 1400"/>
                  <a:gd name="T8" fmla="*/ 17 w 874"/>
                  <a:gd name="T9" fmla="*/ 1397 h 1400"/>
                  <a:gd name="T10" fmla="*/ 12 w 874"/>
                  <a:gd name="T11" fmla="*/ 1395 h 1400"/>
                  <a:gd name="T12" fmla="*/ 8 w 874"/>
                  <a:gd name="T13" fmla="*/ 1391 h 1400"/>
                  <a:gd name="T14" fmla="*/ 4 w 874"/>
                  <a:gd name="T15" fmla="*/ 1387 h 1400"/>
                  <a:gd name="T16" fmla="*/ 1 w 874"/>
                  <a:gd name="T17" fmla="*/ 1382 h 1400"/>
                  <a:gd name="T18" fmla="*/ 0 w 874"/>
                  <a:gd name="T19" fmla="*/ 1376 h 1400"/>
                  <a:gd name="T20" fmla="*/ 0 w 874"/>
                  <a:gd name="T21" fmla="*/ 1371 h 1400"/>
                  <a:gd name="T22" fmla="*/ 0 w 874"/>
                  <a:gd name="T23" fmla="*/ 29 h 1400"/>
                  <a:gd name="T24" fmla="*/ 0 w 874"/>
                  <a:gd name="T25" fmla="*/ 29 h 1400"/>
                  <a:gd name="T26" fmla="*/ 0 w 874"/>
                  <a:gd name="T27" fmla="*/ 24 h 1400"/>
                  <a:gd name="T28" fmla="*/ 1 w 874"/>
                  <a:gd name="T29" fmla="*/ 18 h 1400"/>
                  <a:gd name="T30" fmla="*/ 4 w 874"/>
                  <a:gd name="T31" fmla="*/ 13 h 1400"/>
                  <a:gd name="T32" fmla="*/ 8 w 874"/>
                  <a:gd name="T33" fmla="*/ 9 h 1400"/>
                  <a:gd name="T34" fmla="*/ 12 w 874"/>
                  <a:gd name="T35" fmla="*/ 5 h 1400"/>
                  <a:gd name="T36" fmla="*/ 17 w 874"/>
                  <a:gd name="T37" fmla="*/ 3 h 1400"/>
                  <a:gd name="T38" fmla="*/ 22 w 874"/>
                  <a:gd name="T39" fmla="*/ 1 h 1400"/>
                  <a:gd name="T40" fmla="*/ 29 w 874"/>
                  <a:gd name="T41" fmla="*/ 0 h 1400"/>
                  <a:gd name="T42" fmla="*/ 845 w 874"/>
                  <a:gd name="T43" fmla="*/ 0 h 1400"/>
                  <a:gd name="T44" fmla="*/ 845 w 874"/>
                  <a:gd name="T45" fmla="*/ 0 h 1400"/>
                  <a:gd name="T46" fmla="*/ 851 w 874"/>
                  <a:gd name="T47" fmla="*/ 1 h 1400"/>
                  <a:gd name="T48" fmla="*/ 857 w 874"/>
                  <a:gd name="T49" fmla="*/ 3 h 1400"/>
                  <a:gd name="T50" fmla="*/ 862 w 874"/>
                  <a:gd name="T51" fmla="*/ 5 h 1400"/>
                  <a:gd name="T52" fmla="*/ 866 w 874"/>
                  <a:gd name="T53" fmla="*/ 9 h 1400"/>
                  <a:gd name="T54" fmla="*/ 870 w 874"/>
                  <a:gd name="T55" fmla="*/ 13 h 1400"/>
                  <a:gd name="T56" fmla="*/ 873 w 874"/>
                  <a:gd name="T57" fmla="*/ 18 h 1400"/>
                  <a:gd name="T58" fmla="*/ 874 w 874"/>
                  <a:gd name="T59" fmla="*/ 24 h 1400"/>
                  <a:gd name="T60" fmla="*/ 874 w 874"/>
                  <a:gd name="T61" fmla="*/ 29 h 1400"/>
                  <a:gd name="T62" fmla="*/ 874 w 874"/>
                  <a:gd name="T63" fmla="*/ 1371 h 1400"/>
                  <a:gd name="T64" fmla="*/ 874 w 874"/>
                  <a:gd name="T65" fmla="*/ 1371 h 1400"/>
                  <a:gd name="T66" fmla="*/ 874 w 874"/>
                  <a:gd name="T67" fmla="*/ 1376 h 1400"/>
                  <a:gd name="T68" fmla="*/ 873 w 874"/>
                  <a:gd name="T69" fmla="*/ 1382 h 1400"/>
                  <a:gd name="T70" fmla="*/ 870 w 874"/>
                  <a:gd name="T71" fmla="*/ 1387 h 1400"/>
                  <a:gd name="T72" fmla="*/ 866 w 874"/>
                  <a:gd name="T73" fmla="*/ 1391 h 1400"/>
                  <a:gd name="T74" fmla="*/ 862 w 874"/>
                  <a:gd name="T75" fmla="*/ 1395 h 1400"/>
                  <a:gd name="T76" fmla="*/ 857 w 874"/>
                  <a:gd name="T77" fmla="*/ 1397 h 1400"/>
                  <a:gd name="T78" fmla="*/ 851 w 874"/>
                  <a:gd name="T79" fmla="*/ 1399 h 1400"/>
                  <a:gd name="T80" fmla="*/ 845 w 874"/>
                  <a:gd name="T81" fmla="*/ 1400 h 1400"/>
                  <a:gd name="T82" fmla="*/ 845 w 874"/>
                  <a:gd name="T83" fmla="*/ 1400 h 1400"/>
                  <a:gd name="T84" fmla="*/ 58 w 874"/>
                  <a:gd name="T85" fmla="*/ 1342 h 1400"/>
                  <a:gd name="T86" fmla="*/ 816 w 874"/>
                  <a:gd name="T87" fmla="*/ 1342 h 1400"/>
                  <a:gd name="T88" fmla="*/ 816 w 874"/>
                  <a:gd name="T89" fmla="*/ 58 h 1400"/>
                  <a:gd name="T90" fmla="*/ 58 w 874"/>
                  <a:gd name="T91" fmla="*/ 58 h 1400"/>
                  <a:gd name="T92" fmla="*/ 58 w 874"/>
                  <a:gd name="T93" fmla="*/ 134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4" h="1400">
                    <a:moveTo>
                      <a:pt x="845" y="1400"/>
                    </a:moveTo>
                    <a:lnTo>
                      <a:pt x="29" y="1400"/>
                    </a:lnTo>
                    <a:lnTo>
                      <a:pt x="29" y="1400"/>
                    </a:lnTo>
                    <a:lnTo>
                      <a:pt x="22" y="1399"/>
                    </a:lnTo>
                    <a:lnTo>
                      <a:pt x="17" y="1397"/>
                    </a:lnTo>
                    <a:lnTo>
                      <a:pt x="12" y="1395"/>
                    </a:lnTo>
                    <a:lnTo>
                      <a:pt x="8" y="1391"/>
                    </a:lnTo>
                    <a:lnTo>
                      <a:pt x="4" y="1387"/>
                    </a:lnTo>
                    <a:lnTo>
                      <a:pt x="1" y="1382"/>
                    </a:lnTo>
                    <a:lnTo>
                      <a:pt x="0" y="1376"/>
                    </a:lnTo>
                    <a:lnTo>
                      <a:pt x="0" y="1371"/>
                    </a:lnTo>
                    <a:lnTo>
                      <a:pt x="0" y="29"/>
                    </a:lnTo>
                    <a:lnTo>
                      <a:pt x="0" y="29"/>
                    </a:lnTo>
                    <a:lnTo>
                      <a:pt x="0" y="24"/>
                    </a:lnTo>
                    <a:lnTo>
                      <a:pt x="1" y="18"/>
                    </a:lnTo>
                    <a:lnTo>
                      <a:pt x="4" y="13"/>
                    </a:lnTo>
                    <a:lnTo>
                      <a:pt x="8" y="9"/>
                    </a:lnTo>
                    <a:lnTo>
                      <a:pt x="12" y="5"/>
                    </a:lnTo>
                    <a:lnTo>
                      <a:pt x="17" y="3"/>
                    </a:lnTo>
                    <a:lnTo>
                      <a:pt x="22" y="1"/>
                    </a:lnTo>
                    <a:lnTo>
                      <a:pt x="29" y="0"/>
                    </a:lnTo>
                    <a:lnTo>
                      <a:pt x="845" y="0"/>
                    </a:lnTo>
                    <a:lnTo>
                      <a:pt x="845" y="0"/>
                    </a:lnTo>
                    <a:lnTo>
                      <a:pt x="851" y="1"/>
                    </a:lnTo>
                    <a:lnTo>
                      <a:pt x="857" y="3"/>
                    </a:lnTo>
                    <a:lnTo>
                      <a:pt x="862" y="5"/>
                    </a:lnTo>
                    <a:lnTo>
                      <a:pt x="866" y="9"/>
                    </a:lnTo>
                    <a:lnTo>
                      <a:pt x="870" y="13"/>
                    </a:lnTo>
                    <a:lnTo>
                      <a:pt x="873" y="18"/>
                    </a:lnTo>
                    <a:lnTo>
                      <a:pt x="874" y="24"/>
                    </a:lnTo>
                    <a:lnTo>
                      <a:pt x="874" y="29"/>
                    </a:lnTo>
                    <a:lnTo>
                      <a:pt x="874" y="1371"/>
                    </a:lnTo>
                    <a:lnTo>
                      <a:pt x="874" y="1371"/>
                    </a:lnTo>
                    <a:lnTo>
                      <a:pt x="874" y="1376"/>
                    </a:lnTo>
                    <a:lnTo>
                      <a:pt x="873" y="1382"/>
                    </a:lnTo>
                    <a:lnTo>
                      <a:pt x="870" y="1387"/>
                    </a:lnTo>
                    <a:lnTo>
                      <a:pt x="866" y="1391"/>
                    </a:lnTo>
                    <a:lnTo>
                      <a:pt x="862" y="1395"/>
                    </a:lnTo>
                    <a:lnTo>
                      <a:pt x="857" y="1397"/>
                    </a:lnTo>
                    <a:lnTo>
                      <a:pt x="851" y="1399"/>
                    </a:lnTo>
                    <a:lnTo>
                      <a:pt x="845" y="1400"/>
                    </a:lnTo>
                    <a:lnTo>
                      <a:pt x="845" y="1400"/>
                    </a:lnTo>
                    <a:close/>
                    <a:moveTo>
                      <a:pt x="58" y="1342"/>
                    </a:moveTo>
                    <a:lnTo>
                      <a:pt x="816" y="1342"/>
                    </a:lnTo>
                    <a:lnTo>
                      <a:pt x="816" y="58"/>
                    </a:lnTo>
                    <a:lnTo>
                      <a:pt x="58" y="58"/>
                    </a:lnTo>
                    <a:lnTo>
                      <a:pt x="58" y="13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7">
                <a:extLst>
                  <a:ext uri="{FF2B5EF4-FFF2-40B4-BE49-F238E27FC236}">
                    <a16:creationId xmlns:a16="http://schemas.microsoft.com/office/drawing/2014/main" id="{86BB29C3-EF5D-47A7-BA30-C08ED3078055}"/>
                  </a:ext>
                </a:extLst>
              </p:cNvPr>
              <p:cNvSpPr>
                <a:spLocks noChangeArrowheads="1"/>
              </p:cNvSpPr>
              <p:nvPr userDrawn="1"/>
            </p:nvSpPr>
            <p:spPr bwMode="auto">
              <a:xfrm>
                <a:off x="1159" y="1701"/>
                <a:ext cx="171" cy="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2E44BCF7-79A4-437C-B73A-84E0725B7FCF}"/>
                  </a:ext>
                </a:extLst>
              </p:cNvPr>
              <p:cNvSpPr>
                <a:spLocks noEditPoints="1"/>
              </p:cNvSpPr>
              <p:nvPr userDrawn="1"/>
            </p:nvSpPr>
            <p:spPr bwMode="auto">
              <a:xfrm>
                <a:off x="1149" y="1691"/>
                <a:ext cx="191" cy="59"/>
              </a:xfrm>
              <a:custGeom>
                <a:avLst/>
                <a:gdLst>
                  <a:gd name="T0" fmla="*/ 542 w 571"/>
                  <a:gd name="T1" fmla="*/ 175 h 175"/>
                  <a:gd name="T2" fmla="*/ 29 w 571"/>
                  <a:gd name="T3" fmla="*/ 175 h 175"/>
                  <a:gd name="T4" fmla="*/ 29 w 571"/>
                  <a:gd name="T5" fmla="*/ 175 h 175"/>
                  <a:gd name="T6" fmla="*/ 22 w 571"/>
                  <a:gd name="T7" fmla="*/ 175 h 175"/>
                  <a:gd name="T8" fmla="*/ 17 w 571"/>
                  <a:gd name="T9" fmla="*/ 174 h 175"/>
                  <a:gd name="T10" fmla="*/ 12 w 571"/>
                  <a:gd name="T11" fmla="*/ 171 h 175"/>
                  <a:gd name="T12" fmla="*/ 8 w 571"/>
                  <a:gd name="T13" fmla="*/ 167 h 175"/>
                  <a:gd name="T14" fmla="*/ 4 w 571"/>
                  <a:gd name="T15" fmla="*/ 163 h 175"/>
                  <a:gd name="T16" fmla="*/ 1 w 571"/>
                  <a:gd name="T17" fmla="*/ 158 h 175"/>
                  <a:gd name="T18" fmla="*/ 0 w 571"/>
                  <a:gd name="T19" fmla="*/ 153 h 175"/>
                  <a:gd name="T20" fmla="*/ 0 w 571"/>
                  <a:gd name="T21" fmla="*/ 146 h 175"/>
                  <a:gd name="T22" fmla="*/ 0 w 571"/>
                  <a:gd name="T23" fmla="*/ 29 h 175"/>
                  <a:gd name="T24" fmla="*/ 0 w 571"/>
                  <a:gd name="T25" fmla="*/ 29 h 175"/>
                  <a:gd name="T26" fmla="*/ 0 w 571"/>
                  <a:gd name="T27" fmla="*/ 23 h 175"/>
                  <a:gd name="T28" fmla="*/ 1 w 571"/>
                  <a:gd name="T29" fmla="*/ 18 h 175"/>
                  <a:gd name="T30" fmla="*/ 4 w 571"/>
                  <a:gd name="T31" fmla="*/ 13 h 175"/>
                  <a:gd name="T32" fmla="*/ 8 w 571"/>
                  <a:gd name="T33" fmla="*/ 9 h 175"/>
                  <a:gd name="T34" fmla="*/ 12 w 571"/>
                  <a:gd name="T35" fmla="*/ 5 h 175"/>
                  <a:gd name="T36" fmla="*/ 17 w 571"/>
                  <a:gd name="T37" fmla="*/ 2 h 175"/>
                  <a:gd name="T38" fmla="*/ 22 w 571"/>
                  <a:gd name="T39" fmla="*/ 1 h 175"/>
                  <a:gd name="T40" fmla="*/ 29 w 571"/>
                  <a:gd name="T41" fmla="*/ 0 h 175"/>
                  <a:gd name="T42" fmla="*/ 542 w 571"/>
                  <a:gd name="T43" fmla="*/ 0 h 175"/>
                  <a:gd name="T44" fmla="*/ 542 w 571"/>
                  <a:gd name="T45" fmla="*/ 0 h 175"/>
                  <a:gd name="T46" fmla="*/ 549 w 571"/>
                  <a:gd name="T47" fmla="*/ 1 h 175"/>
                  <a:gd name="T48" fmla="*/ 554 w 571"/>
                  <a:gd name="T49" fmla="*/ 2 h 175"/>
                  <a:gd name="T50" fmla="*/ 560 w 571"/>
                  <a:gd name="T51" fmla="*/ 5 h 175"/>
                  <a:gd name="T52" fmla="*/ 564 w 571"/>
                  <a:gd name="T53" fmla="*/ 9 h 175"/>
                  <a:gd name="T54" fmla="*/ 566 w 571"/>
                  <a:gd name="T55" fmla="*/ 13 h 175"/>
                  <a:gd name="T56" fmla="*/ 569 w 571"/>
                  <a:gd name="T57" fmla="*/ 18 h 175"/>
                  <a:gd name="T58" fmla="*/ 571 w 571"/>
                  <a:gd name="T59" fmla="*/ 23 h 175"/>
                  <a:gd name="T60" fmla="*/ 571 w 571"/>
                  <a:gd name="T61" fmla="*/ 29 h 175"/>
                  <a:gd name="T62" fmla="*/ 571 w 571"/>
                  <a:gd name="T63" fmla="*/ 146 h 175"/>
                  <a:gd name="T64" fmla="*/ 571 w 571"/>
                  <a:gd name="T65" fmla="*/ 146 h 175"/>
                  <a:gd name="T66" fmla="*/ 571 w 571"/>
                  <a:gd name="T67" fmla="*/ 153 h 175"/>
                  <a:gd name="T68" fmla="*/ 569 w 571"/>
                  <a:gd name="T69" fmla="*/ 158 h 175"/>
                  <a:gd name="T70" fmla="*/ 566 w 571"/>
                  <a:gd name="T71" fmla="*/ 163 h 175"/>
                  <a:gd name="T72" fmla="*/ 564 w 571"/>
                  <a:gd name="T73" fmla="*/ 167 h 175"/>
                  <a:gd name="T74" fmla="*/ 560 w 571"/>
                  <a:gd name="T75" fmla="*/ 171 h 175"/>
                  <a:gd name="T76" fmla="*/ 554 w 571"/>
                  <a:gd name="T77" fmla="*/ 174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4"/>
                    </a:lnTo>
                    <a:lnTo>
                      <a:pt x="12" y="171"/>
                    </a:lnTo>
                    <a:lnTo>
                      <a:pt x="8" y="167"/>
                    </a:lnTo>
                    <a:lnTo>
                      <a:pt x="4" y="163"/>
                    </a:lnTo>
                    <a:lnTo>
                      <a:pt x="1" y="158"/>
                    </a:lnTo>
                    <a:lnTo>
                      <a:pt x="0" y="153"/>
                    </a:lnTo>
                    <a:lnTo>
                      <a:pt x="0" y="146"/>
                    </a:lnTo>
                    <a:lnTo>
                      <a:pt x="0" y="29"/>
                    </a:lnTo>
                    <a:lnTo>
                      <a:pt x="0" y="29"/>
                    </a:lnTo>
                    <a:lnTo>
                      <a:pt x="0" y="23"/>
                    </a:lnTo>
                    <a:lnTo>
                      <a:pt x="1" y="18"/>
                    </a:lnTo>
                    <a:lnTo>
                      <a:pt x="4" y="13"/>
                    </a:lnTo>
                    <a:lnTo>
                      <a:pt x="8" y="9"/>
                    </a:lnTo>
                    <a:lnTo>
                      <a:pt x="12" y="5"/>
                    </a:lnTo>
                    <a:lnTo>
                      <a:pt x="17" y="2"/>
                    </a:lnTo>
                    <a:lnTo>
                      <a:pt x="22" y="1"/>
                    </a:lnTo>
                    <a:lnTo>
                      <a:pt x="29" y="0"/>
                    </a:lnTo>
                    <a:lnTo>
                      <a:pt x="542" y="0"/>
                    </a:lnTo>
                    <a:lnTo>
                      <a:pt x="542" y="0"/>
                    </a:lnTo>
                    <a:lnTo>
                      <a:pt x="549" y="1"/>
                    </a:lnTo>
                    <a:lnTo>
                      <a:pt x="554" y="2"/>
                    </a:lnTo>
                    <a:lnTo>
                      <a:pt x="560" y="5"/>
                    </a:lnTo>
                    <a:lnTo>
                      <a:pt x="564" y="9"/>
                    </a:lnTo>
                    <a:lnTo>
                      <a:pt x="566" y="13"/>
                    </a:lnTo>
                    <a:lnTo>
                      <a:pt x="569" y="18"/>
                    </a:lnTo>
                    <a:lnTo>
                      <a:pt x="571" y="23"/>
                    </a:lnTo>
                    <a:lnTo>
                      <a:pt x="571" y="29"/>
                    </a:lnTo>
                    <a:lnTo>
                      <a:pt x="571" y="146"/>
                    </a:lnTo>
                    <a:lnTo>
                      <a:pt x="571" y="146"/>
                    </a:lnTo>
                    <a:lnTo>
                      <a:pt x="571" y="153"/>
                    </a:lnTo>
                    <a:lnTo>
                      <a:pt x="569" y="158"/>
                    </a:lnTo>
                    <a:lnTo>
                      <a:pt x="566" y="163"/>
                    </a:lnTo>
                    <a:lnTo>
                      <a:pt x="564" y="167"/>
                    </a:lnTo>
                    <a:lnTo>
                      <a:pt x="560" y="171"/>
                    </a:lnTo>
                    <a:lnTo>
                      <a:pt x="554" y="174"/>
                    </a:lnTo>
                    <a:lnTo>
                      <a:pt x="549" y="175"/>
                    </a:lnTo>
                    <a:lnTo>
                      <a:pt x="542" y="175"/>
                    </a:lnTo>
                    <a:lnTo>
                      <a:pt x="542" y="175"/>
                    </a:lnTo>
                    <a:close/>
                    <a:moveTo>
                      <a:pt x="58" y="117"/>
                    </a:moveTo>
                    <a:lnTo>
                      <a:pt x="513" y="117"/>
                    </a:lnTo>
                    <a:lnTo>
                      <a:pt x="513" y="58"/>
                    </a:lnTo>
                    <a:lnTo>
                      <a:pt x="58" y="58"/>
                    </a:lnTo>
                    <a:lnTo>
                      <a:pt x="58" y="117"/>
                    </a:lnTo>
                    <a:close/>
                  </a:path>
                </a:pathLst>
              </a:custGeom>
              <a:solidFill>
                <a:srgbClr val="004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EE2D526D-18E8-4E9C-91DF-AA02D2CB3443}"/>
                  </a:ext>
                </a:extLst>
              </p:cNvPr>
              <p:cNvSpPr>
                <a:spLocks noChangeArrowheads="1"/>
              </p:cNvSpPr>
              <p:nvPr userDrawn="1"/>
            </p:nvSpPr>
            <p:spPr bwMode="auto">
              <a:xfrm>
                <a:off x="1159" y="1628"/>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3B88ECAE-DBCE-49FF-9C63-232061E14737}"/>
                  </a:ext>
                </a:extLst>
              </p:cNvPr>
              <p:cNvSpPr>
                <a:spLocks noEditPoints="1"/>
              </p:cNvSpPr>
              <p:nvPr userDrawn="1"/>
            </p:nvSpPr>
            <p:spPr bwMode="auto">
              <a:xfrm>
                <a:off x="1149" y="1619"/>
                <a:ext cx="191" cy="58"/>
              </a:xfrm>
              <a:custGeom>
                <a:avLst/>
                <a:gdLst>
                  <a:gd name="T0" fmla="*/ 542 w 571"/>
                  <a:gd name="T1" fmla="*/ 175 h 175"/>
                  <a:gd name="T2" fmla="*/ 29 w 571"/>
                  <a:gd name="T3" fmla="*/ 175 h 175"/>
                  <a:gd name="T4" fmla="*/ 29 w 571"/>
                  <a:gd name="T5" fmla="*/ 175 h 175"/>
                  <a:gd name="T6" fmla="*/ 22 w 571"/>
                  <a:gd name="T7" fmla="*/ 175 h 175"/>
                  <a:gd name="T8" fmla="*/ 17 w 571"/>
                  <a:gd name="T9" fmla="*/ 173 h 175"/>
                  <a:gd name="T10" fmla="*/ 12 w 571"/>
                  <a:gd name="T11" fmla="*/ 170 h 175"/>
                  <a:gd name="T12" fmla="*/ 8 w 571"/>
                  <a:gd name="T13" fmla="*/ 168 h 175"/>
                  <a:gd name="T14" fmla="*/ 4 w 571"/>
                  <a:gd name="T15" fmla="*/ 162 h 175"/>
                  <a:gd name="T16" fmla="*/ 1 w 571"/>
                  <a:gd name="T17" fmla="*/ 158 h 175"/>
                  <a:gd name="T18" fmla="*/ 0 w 571"/>
                  <a:gd name="T19" fmla="*/ 152 h 175"/>
                  <a:gd name="T20" fmla="*/ 0 w 571"/>
                  <a:gd name="T21" fmla="*/ 146 h 175"/>
                  <a:gd name="T22" fmla="*/ 0 w 571"/>
                  <a:gd name="T23" fmla="*/ 29 h 175"/>
                  <a:gd name="T24" fmla="*/ 0 w 571"/>
                  <a:gd name="T25" fmla="*/ 29 h 175"/>
                  <a:gd name="T26" fmla="*/ 0 w 571"/>
                  <a:gd name="T27" fmla="*/ 22 h 175"/>
                  <a:gd name="T28" fmla="*/ 1 w 571"/>
                  <a:gd name="T29" fmla="*/ 17 h 175"/>
                  <a:gd name="T30" fmla="*/ 4 w 571"/>
                  <a:gd name="T31" fmla="*/ 12 h 175"/>
                  <a:gd name="T32" fmla="*/ 8 w 571"/>
                  <a:gd name="T33" fmla="*/ 8 h 175"/>
                  <a:gd name="T34" fmla="*/ 12 w 571"/>
                  <a:gd name="T35" fmla="*/ 5 h 175"/>
                  <a:gd name="T36" fmla="*/ 17 w 571"/>
                  <a:gd name="T37" fmla="*/ 3 h 175"/>
                  <a:gd name="T38" fmla="*/ 22 w 571"/>
                  <a:gd name="T39" fmla="*/ 0 h 175"/>
                  <a:gd name="T40" fmla="*/ 29 w 571"/>
                  <a:gd name="T41" fmla="*/ 0 h 175"/>
                  <a:gd name="T42" fmla="*/ 542 w 571"/>
                  <a:gd name="T43" fmla="*/ 0 h 175"/>
                  <a:gd name="T44" fmla="*/ 542 w 571"/>
                  <a:gd name="T45" fmla="*/ 0 h 175"/>
                  <a:gd name="T46" fmla="*/ 549 w 571"/>
                  <a:gd name="T47" fmla="*/ 0 h 175"/>
                  <a:gd name="T48" fmla="*/ 554 w 571"/>
                  <a:gd name="T49" fmla="*/ 3 h 175"/>
                  <a:gd name="T50" fmla="*/ 560 w 571"/>
                  <a:gd name="T51" fmla="*/ 5 h 175"/>
                  <a:gd name="T52" fmla="*/ 564 w 571"/>
                  <a:gd name="T53" fmla="*/ 8 h 175"/>
                  <a:gd name="T54" fmla="*/ 566 w 571"/>
                  <a:gd name="T55" fmla="*/ 12 h 175"/>
                  <a:gd name="T56" fmla="*/ 569 w 571"/>
                  <a:gd name="T57" fmla="*/ 17 h 175"/>
                  <a:gd name="T58" fmla="*/ 571 w 571"/>
                  <a:gd name="T59" fmla="*/ 22 h 175"/>
                  <a:gd name="T60" fmla="*/ 571 w 571"/>
                  <a:gd name="T61" fmla="*/ 29 h 175"/>
                  <a:gd name="T62" fmla="*/ 571 w 571"/>
                  <a:gd name="T63" fmla="*/ 146 h 175"/>
                  <a:gd name="T64" fmla="*/ 571 w 571"/>
                  <a:gd name="T65" fmla="*/ 146 h 175"/>
                  <a:gd name="T66" fmla="*/ 571 w 571"/>
                  <a:gd name="T67" fmla="*/ 152 h 175"/>
                  <a:gd name="T68" fmla="*/ 569 w 571"/>
                  <a:gd name="T69" fmla="*/ 158 h 175"/>
                  <a:gd name="T70" fmla="*/ 566 w 571"/>
                  <a:gd name="T71" fmla="*/ 162 h 175"/>
                  <a:gd name="T72" fmla="*/ 564 w 571"/>
                  <a:gd name="T73" fmla="*/ 168 h 175"/>
                  <a:gd name="T74" fmla="*/ 560 w 571"/>
                  <a:gd name="T75" fmla="*/ 170 h 175"/>
                  <a:gd name="T76" fmla="*/ 554 w 571"/>
                  <a:gd name="T77" fmla="*/ 173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3"/>
                    </a:lnTo>
                    <a:lnTo>
                      <a:pt x="12" y="170"/>
                    </a:lnTo>
                    <a:lnTo>
                      <a:pt x="8" y="168"/>
                    </a:lnTo>
                    <a:lnTo>
                      <a:pt x="4" y="162"/>
                    </a:lnTo>
                    <a:lnTo>
                      <a:pt x="1" y="158"/>
                    </a:lnTo>
                    <a:lnTo>
                      <a:pt x="0" y="152"/>
                    </a:lnTo>
                    <a:lnTo>
                      <a:pt x="0" y="146"/>
                    </a:lnTo>
                    <a:lnTo>
                      <a:pt x="0" y="29"/>
                    </a:lnTo>
                    <a:lnTo>
                      <a:pt x="0" y="29"/>
                    </a:lnTo>
                    <a:lnTo>
                      <a:pt x="0" y="22"/>
                    </a:lnTo>
                    <a:lnTo>
                      <a:pt x="1" y="17"/>
                    </a:lnTo>
                    <a:lnTo>
                      <a:pt x="4" y="12"/>
                    </a:lnTo>
                    <a:lnTo>
                      <a:pt x="8" y="8"/>
                    </a:lnTo>
                    <a:lnTo>
                      <a:pt x="12" y="5"/>
                    </a:lnTo>
                    <a:lnTo>
                      <a:pt x="17" y="3"/>
                    </a:lnTo>
                    <a:lnTo>
                      <a:pt x="22" y="0"/>
                    </a:lnTo>
                    <a:lnTo>
                      <a:pt x="29" y="0"/>
                    </a:lnTo>
                    <a:lnTo>
                      <a:pt x="542" y="0"/>
                    </a:lnTo>
                    <a:lnTo>
                      <a:pt x="542" y="0"/>
                    </a:lnTo>
                    <a:lnTo>
                      <a:pt x="549" y="0"/>
                    </a:lnTo>
                    <a:lnTo>
                      <a:pt x="554" y="3"/>
                    </a:lnTo>
                    <a:lnTo>
                      <a:pt x="560" y="5"/>
                    </a:lnTo>
                    <a:lnTo>
                      <a:pt x="564" y="8"/>
                    </a:lnTo>
                    <a:lnTo>
                      <a:pt x="566" y="12"/>
                    </a:lnTo>
                    <a:lnTo>
                      <a:pt x="569" y="17"/>
                    </a:lnTo>
                    <a:lnTo>
                      <a:pt x="571" y="22"/>
                    </a:lnTo>
                    <a:lnTo>
                      <a:pt x="571" y="29"/>
                    </a:lnTo>
                    <a:lnTo>
                      <a:pt x="571" y="146"/>
                    </a:lnTo>
                    <a:lnTo>
                      <a:pt x="571" y="146"/>
                    </a:lnTo>
                    <a:lnTo>
                      <a:pt x="571" y="152"/>
                    </a:lnTo>
                    <a:lnTo>
                      <a:pt x="569" y="158"/>
                    </a:lnTo>
                    <a:lnTo>
                      <a:pt x="566" y="162"/>
                    </a:lnTo>
                    <a:lnTo>
                      <a:pt x="564" y="168"/>
                    </a:lnTo>
                    <a:lnTo>
                      <a:pt x="560" y="170"/>
                    </a:lnTo>
                    <a:lnTo>
                      <a:pt x="554" y="173"/>
                    </a:lnTo>
                    <a:lnTo>
                      <a:pt x="549" y="175"/>
                    </a:lnTo>
                    <a:lnTo>
                      <a:pt x="542" y="175"/>
                    </a:lnTo>
                    <a:lnTo>
                      <a:pt x="542" y="175"/>
                    </a:lnTo>
                    <a:close/>
                    <a:moveTo>
                      <a:pt x="58" y="117"/>
                    </a:moveTo>
                    <a:lnTo>
                      <a:pt x="513" y="117"/>
                    </a:lnTo>
                    <a:lnTo>
                      <a:pt x="513" y="58"/>
                    </a:lnTo>
                    <a:lnTo>
                      <a:pt x="58" y="58"/>
                    </a:lnTo>
                    <a:lnTo>
                      <a:pt x="58" y="1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1">
                <a:extLst>
                  <a:ext uri="{FF2B5EF4-FFF2-40B4-BE49-F238E27FC236}">
                    <a16:creationId xmlns:a16="http://schemas.microsoft.com/office/drawing/2014/main" id="{53CF3561-C08B-47A3-8AB8-F0765F0A85DB}"/>
                  </a:ext>
                </a:extLst>
              </p:cNvPr>
              <p:cNvSpPr>
                <a:spLocks noChangeArrowheads="1"/>
              </p:cNvSpPr>
              <p:nvPr userDrawn="1"/>
            </p:nvSpPr>
            <p:spPr bwMode="auto">
              <a:xfrm>
                <a:off x="1159" y="1555"/>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
                <a:extLst>
                  <a:ext uri="{FF2B5EF4-FFF2-40B4-BE49-F238E27FC236}">
                    <a16:creationId xmlns:a16="http://schemas.microsoft.com/office/drawing/2014/main" id="{9E2C4BE5-C37F-43BB-8A67-3FBD99D17E3E}"/>
                  </a:ext>
                </a:extLst>
              </p:cNvPr>
              <p:cNvSpPr>
                <a:spLocks noEditPoints="1"/>
              </p:cNvSpPr>
              <p:nvPr userDrawn="1"/>
            </p:nvSpPr>
            <p:spPr bwMode="auto">
              <a:xfrm>
                <a:off x="1149" y="1546"/>
                <a:ext cx="191" cy="58"/>
              </a:xfrm>
              <a:custGeom>
                <a:avLst/>
                <a:gdLst>
                  <a:gd name="T0" fmla="*/ 542 w 571"/>
                  <a:gd name="T1" fmla="*/ 175 h 175"/>
                  <a:gd name="T2" fmla="*/ 29 w 571"/>
                  <a:gd name="T3" fmla="*/ 175 h 175"/>
                  <a:gd name="T4" fmla="*/ 29 w 571"/>
                  <a:gd name="T5" fmla="*/ 175 h 175"/>
                  <a:gd name="T6" fmla="*/ 22 w 571"/>
                  <a:gd name="T7" fmla="*/ 175 h 175"/>
                  <a:gd name="T8" fmla="*/ 17 w 571"/>
                  <a:gd name="T9" fmla="*/ 174 h 175"/>
                  <a:gd name="T10" fmla="*/ 12 w 571"/>
                  <a:gd name="T11" fmla="*/ 171 h 175"/>
                  <a:gd name="T12" fmla="*/ 8 w 571"/>
                  <a:gd name="T13" fmla="*/ 168 h 175"/>
                  <a:gd name="T14" fmla="*/ 4 w 571"/>
                  <a:gd name="T15" fmla="*/ 164 h 175"/>
                  <a:gd name="T16" fmla="*/ 1 w 571"/>
                  <a:gd name="T17" fmla="*/ 158 h 175"/>
                  <a:gd name="T18" fmla="*/ 0 w 571"/>
                  <a:gd name="T19" fmla="*/ 153 h 175"/>
                  <a:gd name="T20" fmla="*/ 0 w 571"/>
                  <a:gd name="T21" fmla="*/ 146 h 175"/>
                  <a:gd name="T22" fmla="*/ 0 w 571"/>
                  <a:gd name="T23" fmla="*/ 29 h 175"/>
                  <a:gd name="T24" fmla="*/ 0 w 571"/>
                  <a:gd name="T25" fmla="*/ 29 h 175"/>
                  <a:gd name="T26" fmla="*/ 0 w 571"/>
                  <a:gd name="T27" fmla="*/ 24 h 175"/>
                  <a:gd name="T28" fmla="*/ 1 w 571"/>
                  <a:gd name="T29" fmla="*/ 18 h 175"/>
                  <a:gd name="T30" fmla="*/ 4 w 571"/>
                  <a:gd name="T31" fmla="*/ 13 h 175"/>
                  <a:gd name="T32" fmla="*/ 8 w 571"/>
                  <a:gd name="T33" fmla="*/ 9 h 175"/>
                  <a:gd name="T34" fmla="*/ 12 w 571"/>
                  <a:gd name="T35" fmla="*/ 5 h 175"/>
                  <a:gd name="T36" fmla="*/ 17 w 571"/>
                  <a:gd name="T37" fmla="*/ 3 h 175"/>
                  <a:gd name="T38" fmla="*/ 22 w 571"/>
                  <a:gd name="T39" fmla="*/ 1 h 175"/>
                  <a:gd name="T40" fmla="*/ 29 w 571"/>
                  <a:gd name="T41" fmla="*/ 0 h 175"/>
                  <a:gd name="T42" fmla="*/ 542 w 571"/>
                  <a:gd name="T43" fmla="*/ 0 h 175"/>
                  <a:gd name="T44" fmla="*/ 542 w 571"/>
                  <a:gd name="T45" fmla="*/ 0 h 175"/>
                  <a:gd name="T46" fmla="*/ 549 w 571"/>
                  <a:gd name="T47" fmla="*/ 1 h 175"/>
                  <a:gd name="T48" fmla="*/ 554 w 571"/>
                  <a:gd name="T49" fmla="*/ 3 h 175"/>
                  <a:gd name="T50" fmla="*/ 560 w 571"/>
                  <a:gd name="T51" fmla="*/ 5 h 175"/>
                  <a:gd name="T52" fmla="*/ 564 w 571"/>
                  <a:gd name="T53" fmla="*/ 9 h 175"/>
                  <a:gd name="T54" fmla="*/ 566 w 571"/>
                  <a:gd name="T55" fmla="*/ 13 h 175"/>
                  <a:gd name="T56" fmla="*/ 569 w 571"/>
                  <a:gd name="T57" fmla="*/ 18 h 175"/>
                  <a:gd name="T58" fmla="*/ 571 w 571"/>
                  <a:gd name="T59" fmla="*/ 24 h 175"/>
                  <a:gd name="T60" fmla="*/ 571 w 571"/>
                  <a:gd name="T61" fmla="*/ 29 h 175"/>
                  <a:gd name="T62" fmla="*/ 571 w 571"/>
                  <a:gd name="T63" fmla="*/ 146 h 175"/>
                  <a:gd name="T64" fmla="*/ 571 w 571"/>
                  <a:gd name="T65" fmla="*/ 146 h 175"/>
                  <a:gd name="T66" fmla="*/ 571 w 571"/>
                  <a:gd name="T67" fmla="*/ 153 h 175"/>
                  <a:gd name="T68" fmla="*/ 569 w 571"/>
                  <a:gd name="T69" fmla="*/ 158 h 175"/>
                  <a:gd name="T70" fmla="*/ 566 w 571"/>
                  <a:gd name="T71" fmla="*/ 164 h 175"/>
                  <a:gd name="T72" fmla="*/ 564 w 571"/>
                  <a:gd name="T73" fmla="*/ 168 h 175"/>
                  <a:gd name="T74" fmla="*/ 560 w 571"/>
                  <a:gd name="T75" fmla="*/ 171 h 175"/>
                  <a:gd name="T76" fmla="*/ 554 w 571"/>
                  <a:gd name="T77" fmla="*/ 174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4"/>
                    </a:lnTo>
                    <a:lnTo>
                      <a:pt x="12" y="171"/>
                    </a:lnTo>
                    <a:lnTo>
                      <a:pt x="8" y="168"/>
                    </a:lnTo>
                    <a:lnTo>
                      <a:pt x="4" y="164"/>
                    </a:lnTo>
                    <a:lnTo>
                      <a:pt x="1" y="158"/>
                    </a:lnTo>
                    <a:lnTo>
                      <a:pt x="0" y="153"/>
                    </a:lnTo>
                    <a:lnTo>
                      <a:pt x="0" y="146"/>
                    </a:lnTo>
                    <a:lnTo>
                      <a:pt x="0" y="29"/>
                    </a:lnTo>
                    <a:lnTo>
                      <a:pt x="0" y="29"/>
                    </a:lnTo>
                    <a:lnTo>
                      <a:pt x="0" y="24"/>
                    </a:lnTo>
                    <a:lnTo>
                      <a:pt x="1" y="18"/>
                    </a:lnTo>
                    <a:lnTo>
                      <a:pt x="4" y="13"/>
                    </a:lnTo>
                    <a:lnTo>
                      <a:pt x="8" y="9"/>
                    </a:lnTo>
                    <a:lnTo>
                      <a:pt x="12" y="5"/>
                    </a:lnTo>
                    <a:lnTo>
                      <a:pt x="17" y="3"/>
                    </a:lnTo>
                    <a:lnTo>
                      <a:pt x="22" y="1"/>
                    </a:lnTo>
                    <a:lnTo>
                      <a:pt x="29" y="0"/>
                    </a:lnTo>
                    <a:lnTo>
                      <a:pt x="542" y="0"/>
                    </a:lnTo>
                    <a:lnTo>
                      <a:pt x="542" y="0"/>
                    </a:lnTo>
                    <a:lnTo>
                      <a:pt x="549" y="1"/>
                    </a:lnTo>
                    <a:lnTo>
                      <a:pt x="554" y="3"/>
                    </a:lnTo>
                    <a:lnTo>
                      <a:pt x="560" y="5"/>
                    </a:lnTo>
                    <a:lnTo>
                      <a:pt x="564" y="9"/>
                    </a:lnTo>
                    <a:lnTo>
                      <a:pt x="566" y="13"/>
                    </a:lnTo>
                    <a:lnTo>
                      <a:pt x="569" y="18"/>
                    </a:lnTo>
                    <a:lnTo>
                      <a:pt x="571" y="24"/>
                    </a:lnTo>
                    <a:lnTo>
                      <a:pt x="571" y="29"/>
                    </a:lnTo>
                    <a:lnTo>
                      <a:pt x="571" y="146"/>
                    </a:lnTo>
                    <a:lnTo>
                      <a:pt x="571" y="146"/>
                    </a:lnTo>
                    <a:lnTo>
                      <a:pt x="571" y="153"/>
                    </a:lnTo>
                    <a:lnTo>
                      <a:pt x="569" y="158"/>
                    </a:lnTo>
                    <a:lnTo>
                      <a:pt x="566" y="164"/>
                    </a:lnTo>
                    <a:lnTo>
                      <a:pt x="564" y="168"/>
                    </a:lnTo>
                    <a:lnTo>
                      <a:pt x="560" y="171"/>
                    </a:lnTo>
                    <a:lnTo>
                      <a:pt x="554" y="174"/>
                    </a:lnTo>
                    <a:lnTo>
                      <a:pt x="549" y="175"/>
                    </a:lnTo>
                    <a:lnTo>
                      <a:pt x="542" y="175"/>
                    </a:lnTo>
                    <a:lnTo>
                      <a:pt x="542" y="175"/>
                    </a:lnTo>
                    <a:close/>
                    <a:moveTo>
                      <a:pt x="58" y="117"/>
                    </a:moveTo>
                    <a:lnTo>
                      <a:pt x="513" y="117"/>
                    </a:lnTo>
                    <a:lnTo>
                      <a:pt x="513" y="58"/>
                    </a:lnTo>
                    <a:lnTo>
                      <a:pt x="58" y="58"/>
                    </a:lnTo>
                    <a:lnTo>
                      <a:pt x="58" y="1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3">
                <a:extLst>
                  <a:ext uri="{FF2B5EF4-FFF2-40B4-BE49-F238E27FC236}">
                    <a16:creationId xmlns:a16="http://schemas.microsoft.com/office/drawing/2014/main" id="{46E129E7-4350-45DB-BE76-7B74B75CCA7E}"/>
                  </a:ext>
                </a:extLst>
              </p:cNvPr>
              <p:cNvSpPr>
                <a:spLocks noChangeArrowheads="1"/>
              </p:cNvSpPr>
              <p:nvPr userDrawn="1"/>
            </p:nvSpPr>
            <p:spPr bwMode="auto">
              <a:xfrm>
                <a:off x="1159" y="1483"/>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4">
                <a:extLst>
                  <a:ext uri="{FF2B5EF4-FFF2-40B4-BE49-F238E27FC236}">
                    <a16:creationId xmlns:a16="http://schemas.microsoft.com/office/drawing/2014/main" id="{E940101F-B87A-4DD3-9822-957365010B65}"/>
                  </a:ext>
                </a:extLst>
              </p:cNvPr>
              <p:cNvSpPr>
                <a:spLocks noEditPoints="1"/>
              </p:cNvSpPr>
              <p:nvPr userDrawn="1"/>
            </p:nvSpPr>
            <p:spPr bwMode="auto">
              <a:xfrm>
                <a:off x="1149" y="1473"/>
                <a:ext cx="191" cy="59"/>
              </a:xfrm>
              <a:custGeom>
                <a:avLst/>
                <a:gdLst>
                  <a:gd name="T0" fmla="*/ 542 w 571"/>
                  <a:gd name="T1" fmla="*/ 176 h 176"/>
                  <a:gd name="T2" fmla="*/ 29 w 571"/>
                  <a:gd name="T3" fmla="*/ 176 h 176"/>
                  <a:gd name="T4" fmla="*/ 29 w 571"/>
                  <a:gd name="T5" fmla="*/ 176 h 176"/>
                  <a:gd name="T6" fmla="*/ 22 w 571"/>
                  <a:gd name="T7" fmla="*/ 176 h 176"/>
                  <a:gd name="T8" fmla="*/ 17 w 571"/>
                  <a:gd name="T9" fmla="*/ 173 h 176"/>
                  <a:gd name="T10" fmla="*/ 12 w 571"/>
                  <a:gd name="T11" fmla="*/ 170 h 176"/>
                  <a:gd name="T12" fmla="*/ 8 w 571"/>
                  <a:gd name="T13" fmla="*/ 168 h 176"/>
                  <a:gd name="T14" fmla="*/ 4 w 571"/>
                  <a:gd name="T15" fmla="*/ 163 h 176"/>
                  <a:gd name="T16" fmla="*/ 1 w 571"/>
                  <a:gd name="T17" fmla="*/ 159 h 176"/>
                  <a:gd name="T18" fmla="*/ 0 w 571"/>
                  <a:gd name="T19" fmla="*/ 152 h 176"/>
                  <a:gd name="T20" fmla="*/ 0 w 571"/>
                  <a:gd name="T21" fmla="*/ 147 h 176"/>
                  <a:gd name="T22" fmla="*/ 0 w 571"/>
                  <a:gd name="T23" fmla="*/ 29 h 176"/>
                  <a:gd name="T24" fmla="*/ 0 w 571"/>
                  <a:gd name="T25" fmla="*/ 29 h 176"/>
                  <a:gd name="T26" fmla="*/ 0 w 571"/>
                  <a:gd name="T27" fmla="*/ 23 h 176"/>
                  <a:gd name="T28" fmla="*/ 1 w 571"/>
                  <a:gd name="T29" fmla="*/ 17 h 176"/>
                  <a:gd name="T30" fmla="*/ 4 w 571"/>
                  <a:gd name="T31" fmla="*/ 13 h 176"/>
                  <a:gd name="T32" fmla="*/ 8 w 571"/>
                  <a:gd name="T33" fmla="*/ 8 h 176"/>
                  <a:gd name="T34" fmla="*/ 12 w 571"/>
                  <a:gd name="T35" fmla="*/ 5 h 176"/>
                  <a:gd name="T36" fmla="*/ 17 w 571"/>
                  <a:gd name="T37" fmla="*/ 3 h 176"/>
                  <a:gd name="T38" fmla="*/ 22 w 571"/>
                  <a:gd name="T39" fmla="*/ 0 h 176"/>
                  <a:gd name="T40" fmla="*/ 29 w 571"/>
                  <a:gd name="T41" fmla="*/ 0 h 176"/>
                  <a:gd name="T42" fmla="*/ 542 w 571"/>
                  <a:gd name="T43" fmla="*/ 0 h 176"/>
                  <a:gd name="T44" fmla="*/ 542 w 571"/>
                  <a:gd name="T45" fmla="*/ 0 h 176"/>
                  <a:gd name="T46" fmla="*/ 549 w 571"/>
                  <a:gd name="T47" fmla="*/ 0 h 176"/>
                  <a:gd name="T48" fmla="*/ 554 w 571"/>
                  <a:gd name="T49" fmla="*/ 3 h 176"/>
                  <a:gd name="T50" fmla="*/ 560 w 571"/>
                  <a:gd name="T51" fmla="*/ 5 h 176"/>
                  <a:gd name="T52" fmla="*/ 564 w 571"/>
                  <a:gd name="T53" fmla="*/ 8 h 176"/>
                  <a:gd name="T54" fmla="*/ 566 w 571"/>
                  <a:gd name="T55" fmla="*/ 13 h 176"/>
                  <a:gd name="T56" fmla="*/ 569 w 571"/>
                  <a:gd name="T57" fmla="*/ 17 h 176"/>
                  <a:gd name="T58" fmla="*/ 571 w 571"/>
                  <a:gd name="T59" fmla="*/ 23 h 176"/>
                  <a:gd name="T60" fmla="*/ 571 w 571"/>
                  <a:gd name="T61" fmla="*/ 29 h 176"/>
                  <a:gd name="T62" fmla="*/ 571 w 571"/>
                  <a:gd name="T63" fmla="*/ 147 h 176"/>
                  <a:gd name="T64" fmla="*/ 571 w 571"/>
                  <a:gd name="T65" fmla="*/ 147 h 176"/>
                  <a:gd name="T66" fmla="*/ 571 w 571"/>
                  <a:gd name="T67" fmla="*/ 152 h 176"/>
                  <a:gd name="T68" fmla="*/ 569 w 571"/>
                  <a:gd name="T69" fmla="*/ 159 h 176"/>
                  <a:gd name="T70" fmla="*/ 566 w 571"/>
                  <a:gd name="T71" fmla="*/ 163 h 176"/>
                  <a:gd name="T72" fmla="*/ 564 w 571"/>
                  <a:gd name="T73" fmla="*/ 168 h 176"/>
                  <a:gd name="T74" fmla="*/ 560 w 571"/>
                  <a:gd name="T75" fmla="*/ 170 h 176"/>
                  <a:gd name="T76" fmla="*/ 554 w 571"/>
                  <a:gd name="T77" fmla="*/ 173 h 176"/>
                  <a:gd name="T78" fmla="*/ 549 w 571"/>
                  <a:gd name="T79" fmla="*/ 176 h 176"/>
                  <a:gd name="T80" fmla="*/ 542 w 571"/>
                  <a:gd name="T81" fmla="*/ 176 h 176"/>
                  <a:gd name="T82" fmla="*/ 542 w 571"/>
                  <a:gd name="T83" fmla="*/ 176 h 176"/>
                  <a:gd name="T84" fmla="*/ 58 w 571"/>
                  <a:gd name="T85" fmla="*/ 118 h 176"/>
                  <a:gd name="T86" fmla="*/ 513 w 571"/>
                  <a:gd name="T87" fmla="*/ 118 h 176"/>
                  <a:gd name="T88" fmla="*/ 513 w 571"/>
                  <a:gd name="T89" fmla="*/ 58 h 176"/>
                  <a:gd name="T90" fmla="*/ 58 w 571"/>
                  <a:gd name="T91" fmla="*/ 58 h 176"/>
                  <a:gd name="T92" fmla="*/ 58 w 571"/>
                  <a:gd name="T93" fmla="*/ 1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6">
                    <a:moveTo>
                      <a:pt x="542" y="176"/>
                    </a:moveTo>
                    <a:lnTo>
                      <a:pt x="29" y="176"/>
                    </a:lnTo>
                    <a:lnTo>
                      <a:pt x="29" y="176"/>
                    </a:lnTo>
                    <a:lnTo>
                      <a:pt x="22" y="176"/>
                    </a:lnTo>
                    <a:lnTo>
                      <a:pt x="17" y="173"/>
                    </a:lnTo>
                    <a:lnTo>
                      <a:pt x="12" y="170"/>
                    </a:lnTo>
                    <a:lnTo>
                      <a:pt x="8" y="168"/>
                    </a:lnTo>
                    <a:lnTo>
                      <a:pt x="4" y="163"/>
                    </a:lnTo>
                    <a:lnTo>
                      <a:pt x="1" y="159"/>
                    </a:lnTo>
                    <a:lnTo>
                      <a:pt x="0" y="152"/>
                    </a:lnTo>
                    <a:lnTo>
                      <a:pt x="0" y="147"/>
                    </a:lnTo>
                    <a:lnTo>
                      <a:pt x="0" y="29"/>
                    </a:lnTo>
                    <a:lnTo>
                      <a:pt x="0" y="29"/>
                    </a:lnTo>
                    <a:lnTo>
                      <a:pt x="0" y="23"/>
                    </a:lnTo>
                    <a:lnTo>
                      <a:pt x="1" y="17"/>
                    </a:lnTo>
                    <a:lnTo>
                      <a:pt x="4" y="13"/>
                    </a:lnTo>
                    <a:lnTo>
                      <a:pt x="8" y="8"/>
                    </a:lnTo>
                    <a:lnTo>
                      <a:pt x="12" y="5"/>
                    </a:lnTo>
                    <a:lnTo>
                      <a:pt x="17" y="3"/>
                    </a:lnTo>
                    <a:lnTo>
                      <a:pt x="22" y="0"/>
                    </a:lnTo>
                    <a:lnTo>
                      <a:pt x="29" y="0"/>
                    </a:lnTo>
                    <a:lnTo>
                      <a:pt x="542" y="0"/>
                    </a:lnTo>
                    <a:lnTo>
                      <a:pt x="542" y="0"/>
                    </a:lnTo>
                    <a:lnTo>
                      <a:pt x="549" y="0"/>
                    </a:lnTo>
                    <a:lnTo>
                      <a:pt x="554" y="3"/>
                    </a:lnTo>
                    <a:lnTo>
                      <a:pt x="560" y="5"/>
                    </a:lnTo>
                    <a:lnTo>
                      <a:pt x="564" y="8"/>
                    </a:lnTo>
                    <a:lnTo>
                      <a:pt x="566" y="13"/>
                    </a:lnTo>
                    <a:lnTo>
                      <a:pt x="569" y="17"/>
                    </a:lnTo>
                    <a:lnTo>
                      <a:pt x="571" y="23"/>
                    </a:lnTo>
                    <a:lnTo>
                      <a:pt x="571" y="29"/>
                    </a:lnTo>
                    <a:lnTo>
                      <a:pt x="571" y="147"/>
                    </a:lnTo>
                    <a:lnTo>
                      <a:pt x="571" y="147"/>
                    </a:lnTo>
                    <a:lnTo>
                      <a:pt x="571" y="152"/>
                    </a:lnTo>
                    <a:lnTo>
                      <a:pt x="569" y="159"/>
                    </a:lnTo>
                    <a:lnTo>
                      <a:pt x="566" y="163"/>
                    </a:lnTo>
                    <a:lnTo>
                      <a:pt x="564" y="168"/>
                    </a:lnTo>
                    <a:lnTo>
                      <a:pt x="560" y="170"/>
                    </a:lnTo>
                    <a:lnTo>
                      <a:pt x="554" y="173"/>
                    </a:lnTo>
                    <a:lnTo>
                      <a:pt x="549" y="176"/>
                    </a:lnTo>
                    <a:lnTo>
                      <a:pt x="542" y="176"/>
                    </a:lnTo>
                    <a:lnTo>
                      <a:pt x="542" y="176"/>
                    </a:lnTo>
                    <a:close/>
                    <a:moveTo>
                      <a:pt x="58" y="118"/>
                    </a:moveTo>
                    <a:lnTo>
                      <a:pt x="513" y="118"/>
                    </a:lnTo>
                    <a:lnTo>
                      <a:pt x="513" y="58"/>
                    </a:lnTo>
                    <a:lnTo>
                      <a:pt x="58" y="58"/>
                    </a:lnTo>
                    <a:lnTo>
                      <a:pt x="58" y="11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5">
                <a:extLst>
                  <a:ext uri="{FF2B5EF4-FFF2-40B4-BE49-F238E27FC236}">
                    <a16:creationId xmlns:a16="http://schemas.microsoft.com/office/drawing/2014/main" id="{4F916279-C71C-4E5E-8890-DD417F5D2C51}"/>
                  </a:ext>
                </a:extLst>
              </p:cNvPr>
              <p:cNvSpPr>
                <a:spLocks noChangeArrowheads="1"/>
              </p:cNvSpPr>
              <p:nvPr userDrawn="1"/>
            </p:nvSpPr>
            <p:spPr bwMode="auto">
              <a:xfrm>
                <a:off x="3735" y="1703"/>
                <a:ext cx="494" cy="213"/>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a16="http://schemas.microsoft.com/office/drawing/2014/main" id="{82C1A861-1E3D-45BE-A9C8-F911436410D2}"/>
                  </a:ext>
                </a:extLst>
              </p:cNvPr>
              <p:cNvSpPr>
                <a:spLocks noEditPoints="1"/>
              </p:cNvSpPr>
              <p:nvPr userDrawn="1"/>
            </p:nvSpPr>
            <p:spPr bwMode="auto">
              <a:xfrm>
                <a:off x="3726" y="1693"/>
                <a:ext cx="513" cy="232"/>
              </a:xfrm>
              <a:custGeom>
                <a:avLst/>
                <a:gdLst>
                  <a:gd name="T0" fmla="*/ 1511 w 1540"/>
                  <a:gd name="T1" fmla="*/ 696 h 696"/>
                  <a:gd name="T2" fmla="*/ 29 w 1540"/>
                  <a:gd name="T3" fmla="*/ 696 h 696"/>
                  <a:gd name="T4" fmla="*/ 29 w 1540"/>
                  <a:gd name="T5" fmla="*/ 696 h 696"/>
                  <a:gd name="T6" fmla="*/ 23 w 1540"/>
                  <a:gd name="T7" fmla="*/ 696 h 696"/>
                  <a:gd name="T8" fmla="*/ 17 w 1540"/>
                  <a:gd name="T9" fmla="*/ 693 h 696"/>
                  <a:gd name="T10" fmla="*/ 12 w 1540"/>
                  <a:gd name="T11" fmla="*/ 690 h 696"/>
                  <a:gd name="T12" fmla="*/ 8 w 1540"/>
                  <a:gd name="T13" fmla="*/ 688 h 696"/>
                  <a:gd name="T14" fmla="*/ 6 w 1540"/>
                  <a:gd name="T15" fmla="*/ 683 h 696"/>
                  <a:gd name="T16" fmla="*/ 3 w 1540"/>
                  <a:gd name="T17" fmla="*/ 679 h 696"/>
                  <a:gd name="T18" fmla="*/ 0 w 1540"/>
                  <a:gd name="T19" fmla="*/ 673 h 696"/>
                  <a:gd name="T20" fmla="*/ 0 w 1540"/>
                  <a:gd name="T21" fmla="*/ 667 h 696"/>
                  <a:gd name="T22" fmla="*/ 0 w 1540"/>
                  <a:gd name="T23" fmla="*/ 29 h 696"/>
                  <a:gd name="T24" fmla="*/ 0 w 1540"/>
                  <a:gd name="T25" fmla="*/ 29 h 696"/>
                  <a:gd name="T26" fmla="*/ 0 w 1540"/>
                  <a:gd name="T27" fmla="*/ 24 h 696"/>
                  <a:gd name="T28" fmla="*/ 3 w 1540"/>
                  <a:gd name="T29" fmla="*/ 19 h 696"/>
                  <a:gd name="T30" fmla="*/ 6 w 1540"/>
                  <a:gd name="T31" fmla="*/ 13 h 696"/>
                  <a:gd name="T32" fmla="*/ 8 w 1540"/>
                  <a:gd name="T33" fmla="*/ 10 h 696"/>
                  <a:gd name="T34" fmla="*/ 12 w 1540"/>
                  <a:gd name="T35" fmla="*/ 6 h 696"/>
                  <a:gd name="T36" fmla="*/ 17 w 1540"/>
                  <a:gd name="T37" fmla="*/ 3 h 696"/>
                  <a:gd name="T38" fmla="*/ 23 w 1540"/>
                  <a:gd name="T39" fmla="*/ 2 h 696"/>
                  <a:gd name="T40" fmla="*/ 29 w 1540"/>
                  <a:gd name="T41" fmla="*/ 0 h 696"/>
                  <a:gd name="T42" fmla="*/ 1511 w 1540"/>
                  <a:gd name="T43" fmla="*/ 0 h 696"/>
                  <a:gd name="T44" fmla="*/ 1511 w 1540"/>
                  <a:gd name="T45" fmla="*/ 0 h 696"/>
                  <a:gd name="T46" fmla="*/ 1516 w 1540"/>
                  <a:gd name="T47" fmla="*/ 2 h 696"/>
                  <a:gd name="T48" fmla="*/ 1522 w 1540"/>
                  <a:gd name="T49" fmla="*/ 3 h 696"/>
                  <a:gd name="T50" fmla="*/ 1527 w 1540"/>
                  <a:gd name="T51" fmla="*/ 6 h 696"/>
                  <a:gd name="T52" fmla="*/ 1531 w 1540"/>
                  <a:gd name="T53" fmla="*/ 10 h 696"/>
                  <a:gd name="T54" fmla="*/ 1535 w 1540"/>
                  <a:gd name="T55" fmla="*/ 13 h 696"/>
                  <a:gd name="T56" fmla="*/ 1537 w 1540"/>
                  <a:gd name="T57" fmla="*/ 19 h 696"/>
                  <a:gd name="T58" fmla="*/ 1539 w 1540"/>
                  <a:gd name="T59" fmla="*/ 24 h 696"/>
                  <a:gd name="T60" fmla="*/ 1540 w 1540"/>
                  <a:gd name="T61" fmla="*/ 29 h 696"/>
                  <a:gd name="T62" fmla="*/ 1540 w 1540"/>
                  <a:gd name="T63" fmla="*/ 667 h 696"/>
                  <a:gd name="T64" fmla="*/ 1540 w 1540"/>
                  <a:gd name="T65" fmla="*/ 667 h 696"/>
                  <a:gd name="T66" fmla="*/ 1539 w 1540"/>
                  <a:gd name="T67" fmla="*/ 673 h 696"/>
                  <a:gd name="T68" fmla="*/ 1537 w 1540"/>
                  <a:gd name="T69" fmla="*/ 679 h 696"/>
                  <a:gd name="T70" fmla="*/ 1535 w 1540"/>
                  <a:gd name="T71" fmla="*/ 683 h 696"/>
                  <a:gd name="T72" fmla="*/ 1531 w 1540"/>
                  <a:gd name="T73" fmla="*/ 688 h 696"/>
                  <a:gd name="T74" fmla="*/ 1527 w 1540"/>
                  <a:gd name="T75" fmla="*/ 690 h 696"/>
                  <a:gd name="T76" fmla="*/ 1522 w 1540"/>
                  <a:gd name="T77" fmla="*/ 693 h 696"/>
                  <a:gd name="T78" fmla="*/ 1516 w 1540"/>
                  <a:gd name="T79" fmla="*/ 696 h 696"/>
                  <a:gd name="T80" fmla="*/ 1511 w 1540"/>
                  <a:gd name="T81" fmla="*/ 696 h 696"/>
                  <a:gd name="T82" fmla="*/ 1511 w 1540"/>
                  <a:gd name="T83" fmla="*/ 696 h 696"/>
                  <a:gd name="T84" fmla="*/ 58 w 1540"/>
                  <a:gd name="T85" fmla="*/ 638 h 696"/>
                  <a:gd name="T86" fmla="*/ 1482 w 1540"/>
                  <a:gd name="T87" fmla="*/ 638 h 696"/>
                  <a:gd name="T88" fmla="*/ 1482 w 1540"/>
                  <a:gd name="T89" fmla="*/ 58 h 696"/>
                  <a:gd name="T90" fmla="*/ 58 w 1540"/>
                  <a:gd name="T91" fmla="*/ 58 h 696"/>
                  <a:gd name="T92" fmla="*/ 58 w 1540"/>
                  <a:gd name="T93" fmla="*/ 63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0" h="696">
                    <a:moveTo>
                      <a:pt x="1511" y="696"/>
                    </a:moveTo>
                    <a:lnTo>
                      <a:pt x="29" y="696"/>
                    </a:lnTo>
                    <a:lnTo>
                      <a:pt x="29" y="696"/>
                    </a:lnTo>
                    <a:lnTo>
                      <a:pt x="23" y="696"/>
                    </a:lnTo>
                    <a:lnTo>
                      <a:pt x="17" y="693"/>
                    </a:lnTo>
                    <a:lnTo>
                      <a:pt x="12" y="690"/>
                    </a:lnTo>
                    <a:lnTo>
                      <a:pt x="8" y="688"/>
                    </a:lnTo>
                    <a:lnTo>
                      <a:pt x="6" y="683"/>
                    </a:lnTo>
                    <a:lnTo>
                      <a:pt x="3" y="679"/>
                    </a:lnTo>
                    <a:lnTo>
                      <a:pt x="0" y="673"/>
                    </a:lnTo>
                    <a:lnTo>
                      <a:pt x="0" y="667"/>
                    </a:lnTo>
                    <a:lnTo>
                      <a:pt x="0" y="29"/>
                    </a:lnTo>
                    <a:lnTo>
                      <a:pt x="0" y="29"/>
                    </a:lnTo>
                    <a:lnTo>
                      <a:pt x="0" y="24"/>
                    </a:lnTo>
                    <a:lnTo>
                      <a:pt x="3" y="19"/>
                    </a:lnTo>
                    <a:lnTo>
                      <a:pt x="6" y="13"/>
                    </a:lnTo>
                    <a:lnTo>
                      <a:pt x="8" y="10"/>
                    </a:lnTo>
                    <a:lnTo>
                      <a:pt x="12" y="6"/>
                    </a:lnTo>
                    <a:lnTo>
                      <a:pt x="17" y="3"/>
                    </a:lnTo>
                    <a:lnTo>
                      <a:pt x="23" y="2"/>
                    </a:lnTo>
                    <a:lnTo>
                      <a:pt x="29" y="0"/>
                    </a:lnTo>
                    <a:lnTo>
                      <a:pt x="1511" y="0"/>
                    </a:lnTo>
                    <a:lnTo>
                      <a:pt x="1511" y="0"/>
                    </a:lnTo>
                    <a:lnTo>
                      <a:pt x="1516" y="2"/>
                    </a:lnTo>
                    <a:lnTo>
                      <a:pt x="1522" y="3"/>
                    </a:lnTo>
                    <a:lnTo>
                      <a:pt x="1527" y="6"/>
                    </a:lnTo>
                    <a:lnTo>
                      <a:pt x="1531" y="10"/>
                    </a:lnTo>
                    <a:lnTo>
                      <a:pt x="1535" y="13"/>
                    </a:lnTo>
                    <a:lnTo>
                      <a:pt x="1537" y="19"/>
                    </a:lnTo>
                    <a:lnTo>
                      <a:pt x="1539" y="24"/>
                    </a:lnTo>
                    <a:lnTo>
                      <a:pt x="1540" y="29"/>
                    </a:lnTo>
                    <a:lnTo>
                      <a:pt x="1540" y="667"/>
                    </a:lnTo>
                    <a:lnTo>
                      <a:pt x="1540" y="667"/>
                    </a:lnTo>
                    <a:lnTo>
                      <a:pt x="1539" y="673"/>
                    </a:lnTo>
                    <a:lnTo>
                      <a:pt x="1537" y="679"/>
                    </a:lnTo>
                    <a:lnTo>
                      <a:pt x="1535" y="683"/>
                    </a:lnTo>
                    <a:lnTo>
                      <a:pt x="1531" y="688"/>
                    </a:lnTo>
                    <a:lnTo>
                      <a:pt x="1527" y="690"/>
                    </a:lnTo>
                    <a:lnTo>
                      <a:pt x="1522" y="693"/>
                    </a:lnTo>
                    <a:lnTo>
                      <a:pt x="1516" y="696"/>
                    </a:lnTo>
                    <a:lnTo>
                      <a:pt x="1511" y="696"/>
                    </a:lnTo>
                    <a:lnTo>
                      <a:pt x="1511" y="696"/>
                    </a:lnTo>
                    <a:close/>
                    <a:moveTo>
                      <a:pt x="58" y="638"/>
                    </a:moveTo>
                    <a:lnTo>
                      <a:pt x="1482" y="638"/>
                    </a:lnTo>
                    <a:lnTo>
                      <a:pt x="1482" y="58"/>
                    </a:lnTo>
                    <a:lnTo>
                      <a:pt x="58" y="58"/>
                    </a:lnTo>
                    <a:lnTo>
                      <a:pt x="58" y="63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7">
                <a:extLst>
                  <a:ext uri="{FF2B5EF4-FFF2-40B4-BE49-F238E27FC236}">
                    <a16:creationId xmlns:a16="http://schemas.microsoft.com/office/drawing/2014/main" id="{3FD49366-3397-4EBE-8561-274D4AC1A1DF}"/>
                  </a:ext>
                </a:extLst>
              </p:cNvPr>
              <p:cNvSpPr>
                <a:spLocks noChangeArrowheads="1"/>
              </p:cNvSpPr>
              <p:nvPr userDrawn="1"/>
            </p:nvSpPr>
            <p:spPr bwMode="auto">
              <a:xfrm>
                <a:off x="3944" y="1643"/>
                <a:ext cx="285" cy="60"/>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a:extLst>
                  <a:ext uri="{FF2B5EF4-FFF2-40B4-BE49-F238E27FC236}">
                    <a16:creationId xmlns:a16="http://schemas.microsoft.com/office/drawing/2014/main" id="{4CC4CAA7-AAB3-44F2-BF61-35E85AA14834}"/>
                  </a:ext>
                </a:extLst>
              </p:cNvPr>
              <p:cNvSpPr>
                <a:spLocks noEditPoints="1"/>
              </p:cNvSpPr>
              <p:nvPr userDrawn="1"/>
            </p:nvSpPr>
            <p:spPr bwMode="auto">
              <a:xfrm>
                <a:off x="3934" y="1633"/>
                <a:ext cx="305" cy="80"/>
              </a:xfrm>
              <a:custGeom>
                <a:avLst/>
                <a:gdLst>
                  <a:gd name="T0" fmla="*/ 885 w 914"/>
                  <a:gd name="T1" fmla="*/ 238 h 238"/>
                  <a:gd name="T2" fmla="*/ 29 w 914"/>
                  <a:gd name="T3" fmla="*/ 238 h 238"/>
                  <a:gd name="T4" fmla="*/ 29 w 914"/>
                  <a:gd name="T5" fmla="*/ 238 h 238"/>
                  <a:gd name="T6" fmla="*/ 24 w 914"/>
                  <a:gd name="T7" fmla="*/ 238 h 238"/>
                  <a:gd name="T8" fmla="*/ 19 w 914"/>
                  <a:gd name="T9" fmla="*/ 237 h 238"/>
                  <a:gd name="T10" fmla="*/ 13 w 914"/>
                  <a:gd name="T11" fmla="*/ 234 h 238"/>
                  <a:gd name="T12" fmla="*/ 9 w 914"/>
                  <a:gd name="T13" fmla="*/ 230 h 238"/>
                  <a:gd name="T14" fmla="*/ 6 w 914"/>
                  <a:gd name="T15" fmla="*/ 226 h 238"/>
                  <a:gd name="T16" fmla="*/ 3 w 914"/>
                  <a:gd name="T17" fmla="*/ 221 h 238"/>
                  <a:gd name="T18" fmla="*/ 2 w 914"/>
                  <a:gd name="T19" fmla="*/ 216 h 238"/>
                  <a:gd name="T20" fmla="*/ 0 w 914"/>
                  <a:gd name="T21" fmla="*/ 209 h 238"/>
                  <a:gd name="T22" fmla="*/ 0 w 914"/>
                  <a:gd name="T23" fmla="*/ 29 h 238"/>
                  <a:gd name="T24" fmla="*/ 0 w 914"/>
                  <a:gd name="T25" fmla="*/ 29 h 238"/>
                  <a:gd name="T26" fmla="*/ 2 w 914"/>
                  <a:gd name="T27" fmla="*/ 23 h 238"/>
                  <a:gd name="T28" fmla="*/ 3 w 914"/>
                  <a:gd name="T29" fmla="*/ 18 h 238"/>
                  <a:gd name="T30" fmla="*/ 6 w 914"/>
                  <a:gd name="T31" fmla="*/ 13 h 238"/>
                  <a:gd name="T32" fmla="*/ 9 w 914"/>
                  <a:gd name="T33" fmla="*/ 9 h 238"/>
                  <a:gd name="T34" fmla="*/ 13 w 914"/>
                  <a:gd name="T35" fmla="*/ 5 h 238"/>
                  <a:gd name="T36" fmla="*/ 19 w 914"/>
                  <a:gd name="T37" fmla="*/ 2 h 238"/>
                  <a:gd name="T38" fmla="*/ 24 w 914"/>
                  <a:gd name="T39" fmla="*/ 1 h 238"/>
                  <a:gd name="T40" fmla="*/ 29 w 914"/>
                  <a:gd name="T41" fmla="*/ 0 h 238"/>
                  <a:gd name="T42" fmla="*/ 885 w 914"/>
                  <a:gd name="T43" fmla="*/ 0 h 238"/>
                  <a:gd name="T44" fmla="*/ 885 w 914"/>
                  <a:gd name="T45" fmla="*/ 0 h 238"/>
                  <a:gd name="T46" fmla="*/ 890 w 914"/>
                  <a:gd name="T47" fmla="*/ 1 h 238"/>
                  <a:gd name="T48" fmla="*/ 896 w 914"/>
                  <a:gd name="T49" fmla="*/ 2 h 238"/>
                  <a:gd name="T50" fmla="*/ 901 w 914"/>
                  <a:gd name="T51" fmla="*/ 5 h 238"/>
                  <a:gd name="T52" fmla="*/ 905 w 914"/>
                  <a:gd name="T53" fmla="*/ 9 h 238"/>
                  <a:gd name="T54" fmla="*/ 909 w 914"/>
                  <a:gd name="T55" fmla="*/ 13 h 238"/>
                  <a:gd name="T56" fmla="*/ 911 w 914"/>
                  <a:gd name="T57" fmla="*/ 18 h 238"/>
                  <a:gd name="T58" fmla="*/ 913 w 914"/>
                  <a:gd name="T59" fmla="*/ 23 h 238"/>
                  <a:gd name="T60" fmla="*/ 914 w 914"/>
                  <a:gd name="T61" fmla="*/ 29 h 238"/>
                  <a:gd name="T62" fmla="*/ 914 w 914"/>
                  <a:gd name="T63" fmla="*/ 209 h 238"/>
                  <a:gd name="T64" fmla="*/ 914 w 914"/>
                  <a:gd name="T65" fmla="*/ 209 h 238"/>
                  <a:gd name="T66" fmla="*/ 913 w 914"/>
                  <a:gd name="T67" fmla="*/ 216 h 238"/>
                  <a:gd name="T68" fmla="*/ 911 w 914"/>
                  <a:gd name="T69" fmla="*/ 221 h 238"/>
                  <a:gd name="T70" fmla="*/ 909 w 914"/>
                  <a:gd name="T71" fmla="*/ 226 h 238"/>
                  <a:gd name="T72" fmla="*/ 905 w 914"/>
                  <a:gd name="T73" fmla="*/ 230 h 238"/>
                  <a:gd name="T74" fmla="*/ 901 w 914"/>
                  <a:gd name="T75" fmla="*/ 234 h 238"/>
                  <a:gd name="T76" fmla="*/ 896 w 914"/>
                  <a:gd name="T77" fmla="*/ 237 h 238"/>
                  <a:gd name="T78" fmla="*/ 890 w 914"/>
                  <a:gd name="T79" fmla="*/ 238 h 238"/>
                  <a:gd name="T80" fmla="*/ 885 w 914"/>
                  <a:gd name="T81" fmla="*/ 238 h 238"/>
                  <a:gd name="T82" fmla="*/ 885 w 914"/>
                  <a:gd name="T83" fmla="*/ 238 h 238"/>
                  <a:gd name="T84" fmla="*/ 58 w 914"/>
                  <a:gd name="T85" fmla="*/ 180 h 238"/>
                  <a:gd name="T86" fmla="*/ 856 w 914"/>
                  <a:gd name="T87" fmla="*/ 180 h 238"/>
                  <a:gd name="T88" fmla="*/ 856 w 914"/>
                  <a:gd name="T89" fmla="*/ 58 h 238"/>
                  <a:gd name="T90" fmla="*/ 58 w 914"/>
                  <a:gd name="T91" fmla="*/ 58 h 238"/>
                  <a:gd name="T92" fmla="*/ 58 w 914"/>
                  <a:gd name="T93" fmla="*/ 18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238">
                    <a:moveTo>
                      <a:pt x="885" y="238"/>
                    </a:moveTo>
                    <a:lnTo>
                      <a:pt x="29" y="238"/>
                    </a:lnTo>
                    <a:lnTo>
                      <a:pt x="29" y="238"/>
                    </a:lnTo>
                    <a:lnTo>
                      <a:pt x="24" y="238"/>
                    </a:lnTo>
                    <a:lnTo>
                      <a:pt x="19" y="237"/>
                    </a:lnTo>
                    <a:lnTo>
                      <a:pt x="13" y="234"/>
                    </a:lnTo>
                    <a:lnTo>
                      <a:pt x="9" y="230"/>
                    </a:lnTo>
                    <a:lnTo>
                      <a:pt x="6" y="226"/>
                    </a:lnTo>
                    <a:lnTo>
                      <a:pt x="3" y="221"/>
                    </a:lnTo>
                    <a:lnTo>
                      <a:pt x="2" y="216"/>
                    </a:lnTo>
                    <a:lnTo>
                      <a:pt x="0" y="209"/>
                    </a:lnTo>
                    <a:lnTo>
                      <a:pt x="0" y="29"/>
                    </a:lnTo>
                    <a:lnTo>
                      <a:pt x="0" y="29"/>
                    </a:lnTo>
                    <a:lnTo>
                      <a:pt x="2" y="23"/>
                    </a:lnTo>
                    <a:lnTo>
                      <a:pt x="3" y="18"/>
                    </a:lnTo>
                    <a:lnTo>
                      <a:pt x="6" y="13"/>
                    </a:lnTo>
                    <a:lnTo>
                      <a:pt x="9" y="9"/>
                    </a:lnTo>
                    <a:lnTo>
                      <a:pt x="13" y="5"/>
                    </a:lnTo>
                    <a:lnTo>
                      <a:pt x="19" y="2"/>
                    </a:lnTo>
                    <a:lnTo>
                      <a:pt x="24" y="1"/>
                    </a:lnTo>
                    <a:lnTo>
                      <a:pt x="29" y="0"/>
                    </a:lnTo>
                    <a:lnTo>
                      <a:pt x="885" y="0"/>
                    </a:lnTo>
                    <a:lnTo>
                      <a:pt x="885" y="0"/>
                    </a:lnTo>
                    <a:lnTo>
                      <a:pt x="890" y="1"/>
                    </a:lnTo>
                    <a:lnTo>
                      <a:pt x="896" y="2"/>
                    </a:lnTo>
                    <a:lnTo>
                      <a:pt x="901" y="5"/>
                    </a:lnTo>
                    <a:lnTo>
                      <a:pt x="905" y="9"/>
                    </a:lnTo>
                    <a:lnTo>
                      <a:pt x="909" y="13"/>
                    </a:lnTo>
                    <a:lnTo>
                      <a:pt x="911" y="18"/>
                    </a:lnTo>
                    <a:lnTo>
                      <a:pt x="913" y="23"/>
                    </a:lnTo>
                    <a:lnTo>
                      <a:pt x="914" y="29"/>
                    </a:lnTo>
                    <a:lnTo>
                      <a:pt x="914" y="209"/>
                    </a:lnTo>
                    <a:lnTo>
                      <a:pt x="914" y="209"/>
                    </a:lnTo>
                    <a:lnTo>
                      <a:pt x="913" y="216"/>
                    </a:lnTo>
                    <a:lnTo>
                      <a:pt x="911" y="221"/>
                    </a:lnTo>
                    <a:lnTo>
                      <a:pt x="909" y="226"/>
                    </a:lnTo>
                    <a:lnTo>
                      <a:pt x="905" y="230"/>
                    </a:lnTo>
                    <a:lnTo>
                      <a:pt x="901" y="234"/>
                    </a:lnTo>
                    <a:lnTo>
                      <a:pt x="896" y="237"/>
                    </a:lnTo>
                    <a:lnTo>
                      <a:pt x="890" y="238"/>
                    </a:lnTo>
                    <a:lnTo>
                      <a:pt x="885" y="238"/>
                    </a:lnTo>
                    <a:lnTo>
                      <a:pt x="885" y="238"/>
                    </a:lnTo>
                    <a:close/>
                    <a:moveTo>
                      <a:pt x="58" y="180"/>
                    </a:moveTo>
                    <a:lnTo>
                      <a:pt x="856" y="180"/>
                    </a:lnTo>
                    <a:lnTo>
                      <a:pt x="856" y="58"/>
                    </a:lnTo>
                    <a:lnTo>
                      <a:pt x="58" y="58"/>
                    </a:lnTo>
                    <a:lnTo>
                      <a:pt x="58" y="18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
                <a:extLst>
                  <a:ext uri="{FF2B5EF4-FFF2-40B4-BE49-F238E27FC236}">
                    <a16:creationId xmlns:a16="http://schemas.microsoft.com/office/drawing/2014/main" id="{DE8F17F9-3045-4A6D-AFCB-44299E9E800B}"/>
                  </a:ext>
                </a:extLst>
              </p:cNvPr>
              <p:cNvSpPr>
                <a:spLocks noChangeArrowheads="1"/>
              </p:cNvSpPr>
              <p:nvPr userDrawn="1"/>
            </p:nvSpPr>
            <p:spPr bwMode="auto">
              <a:xfrm>
                <a:off x="3944" y="1778"/>
                <a:ext cx="285" cy="138"/>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0">
                <a:extLst>
                  <a:ext uri="{FF2B5EF4-FFF2-40B4-BE49-F238E27FC236}">
                    <a16:creationId xmlns:a16="http://schemas.microsoft.com/office/drawing/2014/main" id="{A14E98E1-F330-4C6F-BE33-2DCCB68F4E0B}"/>
                  </a:ext>
                </a:extLst>
              </p:cNvPr>
              <p:cNvSpPr>
                <a:spLocks noEditPoints="1"/>
              </p:cNvSpPr>
              <p:nvPr userDrawn="1"/>
            </p:nvSpPr>
            <p:spPr bwMode="auto">
              <a:xfrm>
                <a:off x="3934" y="1769"/>
                <a:ext cx="305" cy="156"/>
              </a:xfrm>
              <a:custGeom>
                <a:avLst/>
                <a:gdLst>
                  <a:gd name="T0" fmla="*/ 885 w 914"/>
                  <a:gd name="T1" fmla="*/ 470 h 470"/>
                  <a:gd name="T2" fmla="*/ 29 w 914"/>
                  <a:gd name="T3" fmla="*/ 470 h 470"/>
                  <a:gd name="T4" fmla="*/ 29 w 914"/>
                  <a:gd name="T5" fmla="*/ 470 h 470"/>
                  <a:gd name="T6" fmla="*/ 24 w 914"/>
                  <a:gd name="T7" fmla="*/ 470 h 470"/>
                  <a:gd name="T8" fmla="*/ 19 w 914"/>
                  <a:gd name="T9" fmla="*/ 467 h 470"/>
                  <a:gd name="T10" fmla="*/ 13 w 914"/>
                  <a:gd name="T11" fmla="*/ 464 h 470"/>
                  <a:gd name="T12" fmla="*/ 9 w 914"/>
                  <a:gd name="T13" fmla="*/ 462 h 470"/>
                  <a:gd name="T14" fmla="*/ 6 w 914"/>
                  <a:gd name="T15" fmla="*/ 457 h 470"/>
                  <a:gd name="T16" fmla="*/ 3 w 914"/>
                  <a:gd name="T17" fmla="*/ 453 h 470"/>
                  <a:gd name="T18" fmla="*/ 2 w 914"/>
                  <a:gd name="T19" fmla="*/ 447 h 470"/>
                  <a:gd name="T20" fmla="*/ 0 w 914"/>
                  <a:gd name="T21" fmla="*/ 441 h 470"/>
                  <a:gd name="T22" fmla="*/ 0 w 914"/>
                  <a:gd name="T23" fmla="*/ 29 h 470"/>
                  <a:gd name="T24" fmla="*/ 0 w 914"/>
                  <a:gd name="T25" fmla="*/ 29 h 470"/>
                  <a:gd name="T26" fmla="*/ 2 w 914"/>
                  <a:gd name="T27" fmla="*/ 24 h 470"/>
                  <a:gd name="T28" fmla="*/ 3 w 914"/>
                  <a:gd name="T29" fmla="*/ 18 h 470"/>
                  <a:gd name="T30" fmla="*/ 6 w 914"/>
                  <a:gd name="T31" fmla="*/ 13 h 470"/>
                  <a:gd name="T32" fmla="*/ 9 w 914"/>
                  <a:gd name="T33" fmla="*/ 9 h 470"/>
                  <a:gd name="T34" fmla="*/ 13 w 914"/>
                  <a:gd name="T35" fmla="*/ 5 h 470"/>
                  <a:gd name="T36" fmla="*/ 19 w 914"/>
                  <a:gd name="T37" fmla="*/ 3 h 470"/>
                  <a:gd name="T38" fmla="*/ 24 w 914"/>
                  <a:gd name="T39" fmla="*/ 1 h 470"/>
                  <a:gd name="T40" fmla="*/ 29 w 914"/>
                  <a:gd name="T41" fmla="*/ 0 h 470"/>
                  <a:gd name="T42" fmla="*/ 885 w 914"/>
                  <a:gd name="T43" fmla="*/ 0 h 470"/>
                  <a:gd name="T44" fmla="*/ 885 w 914"/>
                  <a:gd name="T45" fmla="*/ 0 h 470"/>
                  <a:gd name="T46" fmla="*/ 890 w 914"/>
                  <a:gd name="T47" fmla="*/ 1 h 470"/>
                  <a:gd name="T48" fmla="*/ 896 w 914"/>
                  <a:gd name="T49" fmla="*/ 3 h 470"/>
                  <a:gd name="T50" fmla="*/ 901 w 914"/>
                  <a:gd name="T51" fmla="*/ 5 h 470"/>
                  <a:gd name="T52" fmla="*/ 905 w 914"/>
                  <a:gd name="T53" fmla="*/ 9 h 470"/>
                  <a:gd name="T54" fmla="*/ 909 w 914"/>
                  <a:gd name="T55" fmla="*/ 13 h 470"/>
                  <a:gd name="T56" fmla="*/ 911 w 914"/>
                  <a:gd name="T57" fmla="*/ 18 h 470"/>
                  <a:gd name="T58" fmla="*/ 913 w 914"/>
                  <a:gd name="T59" fmla="*/ 24 h 470"/>
                  <a:gd name="T60" fmla="*/ 914 w 914"/>
                  <a:gd name="T61" fmla="*/ 29 h 470"/>
                  <a:gd name="T62" fmla="*/ 914 w 914"/>
                  <a:gd name="T63" fmla="*/ 441 h 470"/>
                  <a:gd name="T64" fmla="*/ 914 w 914"/>
                  <a:gd name="T65" fmla="*/ 441 h 470"/>
                  <a:gd name="T66" fmla="*/ 913 w 914"/>
                  <a:gd name="T67" fmla="*/ 447 h 470"/>
                  <a:gd name="T68" fmla="*/ 911 w 914"/>
                  <a:gd name="T69" fmla="*/ 453 h 470"/>
                  <a:gd name="T70" fmla="*/ 909 w 914"/>
                  <a:gd name="T71" fmla="*/ 457 h 470"/>
                  <a:gd name="T72" fmla="*/ 905 w 914"/>
                  <a:gd name="T73" fmla="*/ 462 h 470"/>
                  <a:gd name="T74" fmla="*/ 901 w 914"/>
                  <a:gd name="T75" fmla="*/ 464 h 470"/>
                  <a:gd name="T76" fmla="*/ 896 w 914"/>
                  <a:gd name="T77" fmla="*/ 467 h 470"/>
                  <a:gd name="T78" fmla="*/ 890 w 914"/>
                  <a:gd name="T79" fmla="*/ 470 h 470"/>
                  <a:gd name="T80" fmla="*/ 885 w 914"/>
                  <a:gd name="T81" fmla="*/ 470 h 470"/>
                  <a:gd name="T82" fmla="*/ 885 w 914"/>
                  <a:gd name="T83" fmla="*/ 470 h 470"/>
                  <a:gd name="T84" fmla="*/ 58 w 914"/>
                  <a:gd name="T85" fmla="*/ 412 h 470"/>
                  <a:gd name="T86" fmla="*/ 856 w 914"/>
                  <a:gd name="T87" fmla="*/ 412 h 470"/>
                  <a:gd name="T88" fmla="*/ 856 w 914"/>
                  <a:gd name="T89" fmla="*/ 58 h 470"/>
                  <a:gd name="T90" fmla="*/ 58 w 914"/>
                  <a:gd name="T91" fmla="*/ 58 h 470"/>
                  <a:gd name="T92" fmla="*/ 58 w 914"/>
                  <a:gd name="T93" fmla="*/ 41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470">
                    <a:moveTo>
                      <a:pt x="885" y="470"/>
                    </a:moveTo>
                    <a:lnTo>
                      <a:pt x="29" y="470"/>
                    </a:lnTo>
                    <a:lnTo>
                      <a:pt x="29" y="470"/>
                    </a:lnTo>
                    <a:lnTo>
                      <a:pt x="24" y="470"/>
                    </a:lnTo>
                    <a:lnTo>
                      <a:pt x="19" y="467"/>
                    </a:lnTo>
                    <a:lnTo>
                      <a:pt x="13" y="464"/>
                    </a:lnTo>
                    <a:lnTo>
                      <a:pt x="9" y="462"/>
                    </a:lnTo>
                    <a:lnTo>
                      <a:pt x="6" y="457"/>
                    </a:lnTo>
                    <a:lnTo>
                      <a:pt x="3" y="453"/>
                    </a:lnTo>
                    <a:lnTo>
                      <a:pt x="2" y="447"/>
                    </a:lnTo>
                    <a:lnTo>
                      <a:pt x="0" y="441"/>
                    </a:lnTo>
                    <a:lnTo>
                      <a:pt x="0" y="29"/>
                    </a:lnTo>
                    <a:lnTo>
                      <a:pt x="0" y="29"/>
                    </a:lnTo>
                    <a:lnTo>
                      <a:pt x="2" y="24"/>
                    </a:lnTo>
                    <a:lnTo>
                      <a:pt x="3" y="18"/>
                    </a:lnTo>
                    <a:lnTo>
                      <a:pt x="6" y="13"/>
                    </a:lnTo>
                    <a:lnTo>
                      <a:pt x="9" y="9"/>
                    </a:lnTo>
                    <a:lnTo>
                      <a:pt x="13" y="5"/>
                    </a:lnTo>
                    <a:lnTo>
                      <a:pt x="19" y="3"/>
                    </a:lnTo>
                    <a:lnTo>
                      <a:pt x="24" y="1"/>
                    </a:lnTo>
                    <a:lnTo>
                      <a:pt x="29" y="0"/>
                    </a:lnTo>
                    <a:lnTo>
                      <a:pt x="885" y="0"/>
                    </a:lnTo>
                    <a:lnTo>
                      <a:pt x="885" y="0"/>
                    </a:lnTo>
                    <a:lnTo>
                      <a:pt x="890" y="1"/>
                    </a:lnTo>
                    <a:lnTo>
                      <a:pt x="896" y="3"/>
                    </a:lnTo>
                    <a:lnTo>
                      <a:pt x="901" y="5"/>
                    </a:lnTo>
                    <a:lnTo>
                      <a:pt x="905" y="9"/>
                    </a:lnTo>
                    <a:lnTo>
                      <a:pt x="909" y="13"/>
                    </a:lnTo>
                    <a:lnTo>
                      <a:pt x="911" y="18"/>
                    </a:lnTo>
                    <a:lnTo>
                      <a:pt x="913" y="24"/>
                    </a:lnTo>
                    <a:lnTo>
                      <a:pt x="914" y="29"/>
                    </a:lnTo>
                    <a:lnTo>
                      <a:pt x="914" y="441"/>
                    </a:lnTo>
                    <a:lnTo>
                      <a:pt x="914" y="441"/>
                    </a:lnTo>
                    <a:lnTo>
                      <a:pt x="913" y="447"/>
                    </a:lnTo>
                    <a:lnTo>
                      <a:pt x="911" y="453"/>
                    </a:lnTo>
                    <a:lnTo>
                      <a:pt x="909" y="457"/>
                    </a:lnTo>
                    <a:lnTo>
                      <a:pt x="905" y="462"/>
                    </a:lnTo>
                    <a:lnTo>
                      <a:pt x="901" y="464"/>
                    </a:lnTo>
                    <a:lnTo>
                      <a:pt x="896" y="467"/>
                    </a:lnTo>
                    <a:lnTo>
                      <a:pt x="890" y="470"/>
                    </a:lnTo>
                    <a:lnTo>
                      <a:pt x="885" y="470"/>
                    </a:lnTo>
                    <a:lnTo>
                      <a:pt x="885" y="470"/>
                    </a:lnTo>
                    <a:close/>
                    <a:moveTo>
                      <a:pt x="58" y="412"/>
                    </a:moveTo>
                    <a:lnTo>
                      <a:pt x="856" y="412"/>
                    </a:lnTo>
                    <a:lnTo>
                      <a:pt x="856" y="58"/>
                    </a:lnTo>
                    <a:lnTo>
                      <a:pt x="58" y="58"/>
                    </a:lnTo>
                    <a:lnTo>
                      <a:pt x="58" y="41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1">
                <a:extLst>
                  <a:ext uri="{FF2B5EF4-FFF2-40B4-BE49-F238E27FC236}">
                    <a16:creationId xmlns:a16="http://schemas.microsoft.com/office/drawing/2014/main" id="{2D9D6CAC-458B-443A-826A-D8EC882C1A02}"/>
                  </a:ext>
                </a:extLst>
              </p:cNvPr>
              <p:cNvSpPr>
                <a:spLocks noChangeArrowheads="1"/>
              </p:cNvSpPr>
              <p:nvPr userDrawn="1"/>
            </p:nvSpPr>
            <p:spPr bwMode="auto">
              <a:xfrm>
                <a:off x="1686" y="1546"/>
                <a:ext cx="286" cy="36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2">
                <a:extLst>
                  <a:ext uri="{FF2B5EF4-FFF2-40B4-BE49-F238E27FC236}">
                    <a16:creationId xmlns:a16="http://schemas.microsoft.com/office/drawing/2014/main" id="{32600209-6BA0-430F-AB77-D9B4727E428A}"/>
                  </a:ext>
                </a:extLst>
              </p:cNvPr>
              <p:cNvSpPr>
                <a:spLocks noEditPoints="1"/>
              </p:cNvSpPr>
              <p:nvPr userDrawn="1"/>
            </p:nvSpPr>
            <p:spPr bwMode="auto">
              <a:xfrm>
                <a:off x="1677" y="1536"/>
                <a:ext cx="304" cy="386"/>
              </a:xfrm>
              <a:custGeom>
                <a:avLst/>
                <a:gdLst>
                  <a:gd name="T0" fmla="*/ 885 w 914"/>
                  <a:gd name="T1" fmla="*/ 1158 h 1158"/>
                  <a:gd name="T2" fmla="*/ 29 w 914"/>
                  <a:gd name="T3" fmla="*/ 1158 h 1158"/>
                  <a:gd name="T4" fmla="*/ 29 w 914"/>
                  <a:gd name="T5" fmla="*/ 1158 h 1158"/>
                  <a:gd name="T6" fmla="*/ 22 w 914"/>
                  <a:gd name="T7" fmla="*/ 1157 h 1158"/>
                  <a:gd name="T8" fmla="*/ 17 w 914"/>
                  <a:gd name="T9" fmla="*/ 1156 h 1158"/>
                  <a:gd name="T10" fmla="*/ 12 w 914"/>
                  <a:gd name="T11" fmla="*/ 1153 h 1158"/>
                  <a:gd name="T12" fmla="*/ 8 w 914"/>
                  <a:gd name="T13" fmla="*/ 1149 h 1158"/>
                  <a:gd name="T14" fmla="*/ 4 w 914"/>
                  <a:gd name="T15" fmla="*/ 1145 h 1158"/>
                  <a:gd name="T16" fmla="*/ 1 w 914"/>
                  <a:gd name="T17" fmla="*/ 1140 h 1158"/>
                  <a:gd name="T18" fmla="*/ 0 w 914"/>
                  <a:gd name="T19" fmla="*/ 1135 h 1158"/>
                  <a:gd name="T20" fmla="*/ 0 w 914"/>
                  <a:gd name="T21" fmla="*/ 1129 h 1158"/>
                  <a:gd name="T22" fmla="*/ 0 w 914"/>
                  <a:gd name="T23" fmla="*/ 29 h 1158"/>
                  <a:gd name="T24" fmla="*/ 0 w 914"/>
                  <a:gd name="T25" fmla="*/ 29 h 1158"/>
                  <a:gd name="T26" fmla="*/ 0 w 914"/>
                  <a:gd name="T27" fmla="*/ 22 h 1158"/>
                  <a:gd name="T28" fmla="*/ 1 w 914"/>
                  <a:gd name="T29" fmla="*/ 17 h 1158"/>
                  <a:gd name="T30" fmla="*/ 4 w 914"/>
                  <a:gd name="T31" fmla="*/ 12 h 1158"/>
                  <a:gd name="T32" fmla="*/ 8 w 914"/>
                  <a:gd name="T33" fmla="*/ 8 h 1158"/>
                  <a:gd name="T34" fmla="*/ 12 w 914"/>
                  <a:gd name="T35" fmla="*/ 4 h 1158"/>
                  <a:gd name="T36" fmla="*/ 17 w 914"/>
                  <a:gd name="T37" fmla="*/ 1 h 1158"/>
                  <a:gd name="T38" fmla="*/ 22 w 914"/>
                  <a:gd name="T39" fmla="*/ 0 h 1158"/>
                  <a:gd name="T40" fmla="*/ 29 w 914"/>
                  <a:gd name="T41" fmla="*/ 0 h 1158"/>
                  <a:gd name="T42" fmla="*/ 885 w 914"/>
                  <a:gd name="T43" fmla="*/ 0 h 1158"/>
                  <a:gd name="T44" fmla="*/ 885 w 914"/>
                  <a:gd name="T45" fmla="*/ 0 h 1158"/>
                  <a:gd name="T46" fmla="*/ 890 w 914"/>
                  <a:gd name="T47" fmla="*/ 0 h 1158"/>
                  <a:gd name="T48" fmla="*/ 896 w 914"/>
                  <a:gd name="T49" fmla="*/ 1 h 1158"/>
                  <a:gd name="T50" fmla="*/ 900 w 914"/>
                  <a:gd name="T51" fmla="*/ 4 h 1158"/>
                  <a:gd name="T52" fmla="*/ 906 w 914"/>
                  <a:gd name="T53" fmla="*/ 8 h 1158"/>
                  <a:gd name="T54" fmla="*/ 908 w 914"/>
                  <a:gd name="T55" fmla="*/ 12 h 1158"/>
                  <a:gd name="T56" fmla="*/ 911 w 914"/>
                  <a:gd name="T57" fmla="*/ 17 h 1158"/>
                  <a:gd name="T58" fmla="*/ 914 w 914"/>
                  <a:gd name="T59" fmla="*/ 22 h 1158"/>
                  <a:gd name="T60" fmla="*/ 914 w 914"/>
                  <a:gd name="T61" fmla="*/ 29 h 1158"/>
                  <a:gd name="T62" fmla="*/ 914 w 914"/>
                  <a:gd name="T63" fmla="*/ 1129 h 1158"/>
                  <a:gd name="T64" fmla="*/ 914 w 914"/>
                  <a:gd name="T65" fmla="*/ 1129 h 1158"/>
                  <a:gd name="T66" fmla="*/ 914 w 914"/>
                  <a:gd name="T67" fmla="*/ 1135 h 1158"/>
                  <a:gd name="T68" fmla="*/ 911 w 914"/>
                  <a:gd name="T69" fmla="*/ 1140 h 1158"/>
                  <a:gd name="T70" fmla="*/ 908 w 914"/>
                  <a:gd name="T71" fmla="*/ 1145 h 1158"/>
                  <a:gd name="T72" fmla="*/ 906 w 914"/>
                  <a:gd name="T73" fmla="*/ 1149 h 1158"/>
                  <a:gd name="T74" fmla="*/ 900 w 914"/>
                  <a:gd name="T75" fmla="*/ 1153 h 1158"/>
                  <a:gd name="T76" fmla="*/ 896 w 914"/>
                  <a:gd name="T77" fmla="*/ 1156 h 1158"/>
                  <a:gd name="T78" fmla="*/ 890 w 914"/>
                  <a:gd name="T79" fmla="*/ 1157 h 1158"/>
                  <a:gd name="T80" fmla="*/ 885 w 914"/>
                  <a:gd name="T81" fmla="*/ 1158 h 1158"/>
                  <a:gd name="T82" fmla="*/ 885 w 914"/>
                  <a:gd name="T83" fmla="*/ 1158 h 1158"/>
                  <a:gd name="T84" fmla="*/ 58 w 914"/>
                  <a:gd name="T85" fmla="*/ 1100 h 1158"/>
                  <a:gd name="T86" fmla="*/ 856 w 914"/>
                  <a:gd name="T87" fmla="*/ 1100 h 1158"/>
                  <a:gd name="T88" fmla="*/ 856 w 914"/>
                  <a:gd name="T89" fmla="*/ 58 h 1158"/>
                  <a:gd name="T90" fmla="*/ 58 w 914"/>
                  <a:gd name="T91" fmla="*/ 58 h 1158"/>
                  <a:gd name="T92" fmla="*/ 58 w 914"/>
                  <a:gd name="T93" fmla="*/ 110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1158">
                    <a:moveTo>
                      <a:pt x="885" y="1158"/>
                    </a:moveTo>
                    <a:lnTo>
                      <a:pt x="29" y="1158"/>
                    </a:lnTo>
                    <a:lnTo>
                      <a:pt x="29" y="1158"/>
                    </a:lnTo>
                    <a:lnTo>
                      <a:pt x="22" y="1157"/>
                    </a:lnTo>
                    <a:lnTo>
                      <a:pt x="17" y="1156"/>
                    </a:lnTo>
                    <a:lnTo>
                      <a:pt x="12" y="1153"/>
                    </a:lnTo>
                    <a:lnTo>
                      <a:pt x="8" y="1149"/>
                    </a:lnTo>
                    <a:lnTo>
                      <a:pt x="4" y="1145"/>
                    </a:lnTo>
                    <a:lnTo>
                      <a:pt x="1" y="1140"/>
                    </a:lnTo>
                    <a:lnTo>
                      <a:pt x="0" y="1135"/>
                    </a:lnTo>
                    <a:lnTo>
                      <a:pt x="0" y="1129"/>
                    </a:lnTo>
                    <a:lnTo>
                      <a:pt x="0" y="29"/>
                    </a:lnTo>
                    <a:lnTo>
                      <a:pt x="0" y="29"/>
                    </a:lnTo>
                    <a:lnTo>
                      <a:pt x="0" y="22"/>
                    </a:lnTo>
                    <a:lnTo>
                      <a:pt x="1" y="17"/>
                    </a:lnTo>
                    <a:lnTo>
                      <a:pt x="4" y="12"/>
                    </a:lnTo>
                    <a:lnTo>
                      <a:pt x="8" y="8"/>
                    </a:lnTo>
                    <a:lnTo>
                      <a:pt x="12" y="4"/>
                    </a:lnTo>
                    <a:lnTo>
                      <a:pt x="17" y="1"/>
                    </a:lnTo>
                    <a:lnTo>
                      <a:pt x="22" y="0"/>
                    </a:lnTo>
                    <a:lnTo>
                      <a:pt x="29" y="0"/>
                    </a:lnTo>
                    <a:lnTo>
                      <a:pt x="885" y="0"/>
                    </a:lnTo>
                    <a:lnTo>
                      <a:pt x="885" y="0"/>
                    </a:lnTo>
                    <a:lnTo>
                      <a:pt x="890" y="0"/>
                    </a:lnTo>
                    <a:lnTo>
                      <a:pt x="896" y="1"/>
                    </a:lnTo>
                    <a:lnTo>
                      <a:pt x="900" y="4"/>
                    </a:lnTo>
                    <a:lnTo>
                      <a:pt x="906" y="8"/>
                    </a:lnTo>
                    <a:lnTo>
                      <a:pt x="908" y="12"/>
                    </a:lnTo>
                    <a:lnTo>
                      <a:pt x="911" y="17"/>
                    </a:lnTo>
                    <a:lnTo>
                      <a:pt x="914" y="22"/>
                    </a:lnTo>
                    <a:lnTo>
                      <a:pt x="914" y="29"/>
                    </a:lnTo>
                    <a:lnTo>
                      <a:pt x="914" y="1129"/>
                    </a:lnTo>
                    <a:lnTo>
                      <a:pt x="914" y="1129"/>
                    </a:lnTo>
                    <a:lnTo>
                      <a:pt x="914" y="1135"/>
                    </a:lnTo>
                    <a:lnTo>
                      <a:pt x="911" y="1140"/>
                    </a:lnTo>
                    <a:lnTo>
                      <a:pt x="908" y="1145"/>
                    </a:lnTo>
                    <a:lnTo>
                      <a:pt x="906" y="1149"/>
                    </a:lnTo>
                    <a:lnTo>
                      <a:pt x="900" y="1153"/>
                    </a:lnTo>
                    <a:lnTo>
                      <a:pt x="896" y="1156"/>
                    </a:lnTo>
                    <a:lnTo>
                      <a:pt x="890" y="1157"/>
                    </a:lnTo>
                    <a:lnTo>
                      <a:pt x="885" y="1158"/>
                    </a:lnTo>
                    <a:lnTo>
                      <a:pt x="885" y="1158"/>
                    </a:lnTo>
                    <a:close/>
                    <a:moveTo>
                      <a:pt x="58" y="1100"/>
                    </a:moveTo>
                    <a:lnTo>
                      <a:pt x="856" y="1100"/>
                    </a:lnTo>
                    <a:lnTo>
                      <a:pt x="856" y="58"/>
                    </a:lnTo>
                    <a:lnTo>
                      <a:pt x="58" y="58"/>
                    </a:lnTo>
                    <a:lnTo>
                      <a:pt x="58" y="110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3">
                <a:extLst>
                  <a:ext uri="{FF2B5EF4-FFF2-40B4-BE49-F238E27FC236}">
                    <a16:creationId xmlns:a16="http://schemas.microsoft.com/office/drawing/2014/main" id="{1EED2DE0-AB28-4227-A1A1-E91D9295B619}"/>
                  </a:ext>
                </a:extLst>
              </p:cNvPr>
              <p:cNvSpPr>
                <a:spLocks/>
              </p:cNvSpPr>
              <p:nvPr userDrawn="1"/>
            </p:nvSpPr>
            <p:spPr bwMode="auto">
              <a:xfrm>
                <a:off x="1686" y="1546"/>
                <a:ext cx="286" cy="154"/>
              </a:xfrm>
              <a:custGeom>
                <a:avLst/>
                <a:gdLst>
                  <a:gd name="T0" fmla="*/ 409 w 856"/>
                  <a:gd name="T1" fmla="*/ 462 h 462"/>
                  <a:gd name="T2" fmla="*/ 0 w 856"/>
                  <a:gd name="T3" fmla="*/ 0 h 462"/>
                  <a:gd name="T4" fmla="*/ 856 w 856"/>
                  <a:gd name="T5" fmla="*/ 0 h 462"/>
                  <a:gd name="T6" fmla="*/ 409 w 856"/>
                  <a:gd name="T7" fmla="*/ 462 h 462"/>
                </a:gdLst>
                <a:ahLst/>
                <a:cxnLst>
                  <a:cxn ang="0">
                    <a:pos x="T0" y="T1"/>
                  </a:cxn>
                  <a:cxn ang="0">
                    <a:pos x="T2" y="T3"/>
                  </a:cxn>
                  <a:cxn ang="0">
                    <a:pos x="T4" y="T5"/>
                  </a:cxn>
                  <a:cxn ang="0">
                    <a:pos x="T6" y="T7"/>
                  </a:cxn>
                </a:cxnLst>
                <a:rect l="0" t="0" r="r" b="b"/>
                <a:pathLst>
                  <a:path w="856" h="462">
                    <a:moveTo>
                      <a:pt x="409" y="462"/>
                    </a:moveTo>
                    <a:lnTo>
                      <a:pt x="0" y="0"/>
                    </a:lnTo>
                    <a:lnTo>
                      <a:pt x="856" y="0"/>
                    </a:lnTo>
                    <a:lnTo>
                      <a:pt x="409" y="462"/>
                    </a:lnTo>
                    <a:close/>
                  </a:path>
                </a:pathLst>
              </a:custGeom>
              <a:solidFill>
                <a:srgbClr val="C6E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4">
                <a:extLst>
                  <a:ext uri="{FF2B5EF4-FFF2-40B4-BE49-F238E27FC236}">
                    <a16:creationId xmlns:a16="http://schemas.microsoft.com/office/drawing/2014/main" id="{53742800-D8A4-43C9-B72E-F951819155AB}"/>
                  </a:ext>
                </a:extLst>
              </p:cNvPr>
              <p:cNvSpPr>
                <a:spLocks noEditPoints="1"/>
              </p:cNvSpPr>
              <p:nvPr userDrawn="1"/>
            </p:nvSpPr>
            <p:spPr bwMode="auto">
              <a:xfrm>
                <a:off x="1677" y="1536"/>
                <a:ext cx="304" cy="173"/>
              </a:xfrm>
              <a:custGeom>
                <a:avLst/>
                <a:gdLst>
                  <a:gd name="T0" fmla="*/ 438 w 914"/>
                  <a:gd name="T1" fmla="*/ 520 h 520"/>
                  <a:gd name="T2" fmla="*/ 438 w 914"/>
                  <a:gd name="T3" fmla="*/ 520 h 520"/>
                  <a:gd name="T4" fmla="*/ 437 w 914"/>
                  <a:gd name="T5" fmla="*/ 520 h 520"/>
                  <a:gd name="T6" fmla="*/ 437 w 914"/>
                  <a:gd name="T7" fmla="*/ 520 h 520"/>
                  <a:gd name="T8" fmla="*/ 432 w 914"/>
                  <a:gd name="T9" fmla="*/ 518 h 520"/>
                  <a:gd name="T10" fmla="*/ 426 w 914"/>
                  <a:gd name="T11" fmla="*/ 517 h 520"/>
                  <a:gd name="T12" fmla="*/ 421 w 914"/>
                  <a:gd name="T13" fmla="*/ 513 h 520"/>
                  <a:gd name="T14" fmla="*/ 416 w 914"/>
                  <a:gd name="T15" fmla="*/ 509 h 520"/>
                  <a:gd name="T16" fmla="*/ 6 w 914"/>
                  <a:gd name="T17" fmla="*/ 47 h 520"/>
                  <a:gd name="T18" fmla="*/ 6 w 914"/>
                  <a:gd name="T19" fmla="*/ 47 h 520"/>
                  <a:gd name="T20" fmla="*/ 2 w 914"/>
                  <a:gd name="T21" fmla="*/ 41 h 520"/>
                  <a:gd name="T22" fmla="*/ 0 w 914"/>
                  <a:gd name="T23" fmla="*/ 33 h 520"/>
                  <a:gd name="T24" fmla="*/ 0 w 914"/>
                  <a:gd name="T25" fmla="*/ 25 h 520"/>
                  <a:gd name="T26" fmla="*/ 1 w 914"/>
                  <a:gd name="T27" fmla="*/ 16 h 520"/>
                  <a:gd name="T28" fmla="*/ 1 w 914"/>
                  <a:gd name="T29" fmla="*/ 16 h 520"/>
                  <a:gd name="T30" fmla="*/ 6 w 914"/>
                  <a:gd name="T31" fmla="*/ 9 h 520"/>
                  <a:gd name="T32" fmla="*/ 13 w 914"/>
                  <a:gd name="T33" fmla="*/ 4 h 520"/>
                  <a:gd name="T34" fmla="*/ 20 w 914"/>
                  <a:gd name="T35" fmla="*/ 0 h 520"/>
                  <a:gd name="T36" fmla="*/ 29 w 914"/>
                  <a:gd name="T37" fmla="*/ 0 h 520"/>
                  <a:gd name="T38" fmla="*/ 885 w 914"/>
                  <a:gd name="T39" fmla="*/ 0 h 520"/>
                  <a:gd name="T40" fmla="*/ 885 w 914"/>
                  <a:gd name="T41" fmla="*/ 0 h 520"/>
                  <a:gd name="T42" fmla="*/ 893 w 914"/>
                  <a:gd name="T43" fmla="*/ 0 h 520"/>
                  <a:gd name="T44" fmla="*/ 900 w 914"/>
                  <a:gd name="T45" fmla="*/ 4 h 520"/>
                  <a:gd name="T46" fmla="*/ 907 w 914"/>
                  <a:gd name="T47" fmla="*/ 9 h 520"/>
                  <a:gd name="T48" fmla="*/ 911 w 914"/>
                  <a:gd name="T49" fmla="*/ 17 h 520"/>
                  <a:gd name="T50" fmla="*/ 911 w 914"/>
                  <a:gd name="T51" fmla="*/ 17 h 520"/>
                  <a:gd name="T52" fmla="*/ 914 w 914"/>
                  <a:gd name="T53" fmla="*/ 25 h 520"/>
                  <a:gd name="T54" fmla="*/ 914 w 914"/>
                  <a:gd name="T55" fmla="*/ 34 h 520"/>
                  <a:gd name="T56" fmla="*/ 911 w 914"/>
                  <a:gd name="T57" fmla="*/ 42 h 520"/>
                  <a:gd name="T58" fmla="*/ 906 w 914"/>
                  <a:gd name="T59" fmla="*/ 49 h 520"/>
                  <a:gd name="T60" fmla="*/ 459 w 914"/>
                  <a:gd name="T61" fmla="*/ 511 h 520"/>
                  <a:gd name="T62" fmla="*/ 459 w 914"/>
                  <a:gd name="T63" fmla="*/ 511 h 520"/>
                  <a:gd name="T64" fmla="*/ 454 w 914"/>
                  <a:gd name="T65" fmla="*/ 515 h 520"/>
                  <a:gd name="T66" fmla="*/ 449 w 914"/>
                  <a:gd name="T67" fmla="*/ 517 h 520"/>
                  <a:gd name="T68" fmla="*/ 444 w 914"/>
                  <a:gd name="T69" fmla="*/ 518 h 520"/>
                  <a:gd name="T70" fmla="*/ 438 w 914"/>
                  <a:gd name="T71" fmla="*/ 520 h 520"/>
                  <a:gd name="T72" fmla="*/ 438 w 914"/>
                  <a:gd name="T73" fmla="*/ 520 h 520"/>
                  <a:gd name="T74" fmla="*/ 92 w 914"/>
                  <a:gd name="T75" fmla="*/ 58 h 520"/>
                  <a:gd name="T76" fmla="*/ 438 w 914"/>
                  <a:gd name="T77" fmla="*/ 447 h 520"/>
                  <a:gd name="T78" fmla="*/ 816 w 914"/>
                  <a:gd name="T79" fmla="*/ 58 h 520"/>
                  <a:gd name="T80" fmla="*/ 92 w 914"/>
                  <a:gd name="T81" fmla="*/ 5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4" h="520">
                    <a:moveTo>
                      <a:pt x="438" y="520"/>
                    </a:moveTo>
                    <a:lnTo>
                      <a:pt x="438" y="520"/>
                    </a:lnTo>
                    <a:lnTo>
                      <a:pt x="437" y="520"/>
                    </a:lnTo>
                    <a:lnTo>
                      <a:pt x="437" y="520"/>
                    </a:lnTo>
                    <a:lnTo>
                      <a:pt x="432" y="518"/>
                    </a:lnTo>
                    <a:lnTo>
                      <a:pt x="426" y="517"/>
                    </a:lnTo>
                    <a:lnTo>
                      <a:pt x="421" y="513"/>
                    </a:lnTo>
                    <a:lnTo>
                      <a:pt x="416" y="509"/>
                    </a:lnTo>
                    <a:lnTo>
                      <a:pt x="6" y="47"/>
                    </a:lnTo>
                    <a:lnTo>
                      <a:pt x="6" y="47"/>
                    </a:lnTo>
                    <a:lnTo>
                      <a:pt x="2" y="41"/>
                    </a:lnTo>
                    <a:lnTo>
                      <a:pt x="0" y="33"/>
                    </a:lnTo>
                    <a:lnTo>
                      <a:pt x="0" y="25"/>
                    </a:lnTo>
                    <a:lnTo>
                      <a:pt x="1" y="16"/>
                    </a:lnTo>
                    <a:lnTo>
                      <a:pt x="1" y="16"/>
                    </a:lnTo>
                    <a:lnTo>
                      <a:pt x="6" y="9"/>
                    </a:lnTo>
                    <a:lnTo>
                      <a:pt x="13" y="4"/>
                    </a:lnTo>
                    <a:lnTo>
                      <a:pt x="20" y="0"/>
                    </a:lnTo>
                    <a:lnTo>
                      <a:pt x="29" y="0"/>
                    </a:lnTo>
                    <a:lnTo>
                      <a:pt x="885" y="0"/>
                    </a:lnTo>
                    <a:lnTo>
                      <a:pt x="885" y="0"/>
                    </a:lnTo>
                    <a:lnTo>
                      <a:pt x="893" y="0"/>
                    </a:lnTo>
                    <a:lnTo>
                      <a:pt x="900" y="4"/>
                    </a:lnTo>
                    <a:lnTo>
                      <a:pt x="907" y="9"/>
                    </a:lnTo>
                    <a:lnTo>
                      <a:pt x="911" y="17"/>
                    </a:lnTo>
                    <a:lnTo>
                      <a:pt x="911" y="17"/>
                    </a:lnTo>
                    <a:lnTo>
                      <a:pt x="914" y="25"/>
                    </a:lnTo>
                    <a:lnTo>
                      <a:pt x="914" y="34"/>
                    </a:lnTo>
                    <a:lnTo>
                      <a:pt x="911" y="42"/>
                    </a:lnTo>
                    <a:lnTo>
                      <a:pt x="906" y="49"/>
                    </a:lnTo>
                    <a:lnTo>
                      <a:pt x="459" y="511"/>
                    </a:lnTo>
                    <a:lnTo>
                      <a:pt x="459" y="511"/>
                    </a:lnTo>
                    <a:lnTo>
                      <a:pt x="454" y="515"/>
                    </a:lnTo>
                    <a:lnTo>
                      <a:pt x="449" y="517"/>
                    </a:lnTo>
                    <a:lnTo>
                      <a:pt x="444" y="518"/>
                    </a:lnTo>
                    <a:lnTo>
                      <a:pt x="438" y="520"/>
                    </a:lnTo>
                    <a:lnTo>
                      <a:pt x="438" y="520"/>
                    </a:lnTo>
                    <a:close/>
                    <a:moveTo>
                      <a:pt x="92" y="58"/>
                    </a:moveTo>
                    <a:lnTo>
                      <a:pt x="438" y="447"/>
                    </a:lnTo>
                    <a:lnTo>
                      <a:pt x="816" y="58"/>
                    </a:lnTo>
                    <a:lnTo>
                      <a:pt x="92"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5">
                <a:extLst>
                  <a:ext uri="{FF2B5EF4-FFF2-40B4-BE49-F238E27FC236}">
                    <a16:creationId xmlns:a16="http://schemas.microsoft.com/office/drawing/2014/main" id="{00B218B7-93CF-467B-9899-11A5051EF777}"/>
                  </a:ext>
                </a:extLst>
              </p:cNvPr>
              <p:cNvSpPr>
                <a:spLocks/>
              </p:cNvSpPr>
              <p:nvPr userDrawn="1"/>
            </p:nvSpPr>
            <p:spPr bwMode="auto">
              <a:xfrm>
                <a:off x="1813" y="1690"/>
                <a:ext cx="19" cy="232"/>
              </a:xfrm>
              <a:custGeom>
                <a:avLst/>
                <a:gdLst>
                  <a:gd name="T0" fmla="*/ 29 w 58"/>
                  <a:gd name="T1" fmla="*/ 696 h 696"/>
                  <a:gd name="T2" fmla="*/ 29 w 58"/>
                  <a:gd name="T3" fmla="*/ 696 h 696"/>
                  <a:gd name="T4" fmla="*/ 23 w 58"/>
                  <a:gd name="T5" fmla="*/ 695 h 696"/>
                  <a:gd name="T6" fmla="*/ 17 w 58"/>
                  <a:gd name="T7" fmla="*/ 694 h 696"/>
                  <a:gd name="T8" fmla="*/ 12 w 58"/>
                  <a:gd name="T9" fmla="*/ 691 h 696"/>
                  <a:gd name="T10" fmla="*/ 8 w 58"/>
                  <a:gd name="T11" fmla="*/ 687 h 696"/>
                  <a:gd name="T12" fmla="*/ 5 w 58"/>
                  <a:gd name="T13" fmla="*/ 683 h 696"/>
                  <a:gd name="T14" fmla="*/ 1 w 58"/>
                  <a:gd name="T15" fmla="*/ 678 h 696"/>
                  <a:gd name="T16" fmla="*/ 0 w 58"/>
                  <a:gd name="T17" fmla="*/ 673 h 696"/>
                  <a:gd name="T18" fmla="*/ 0 w 58"/>
                  <a:gd name="T19" fmla="*/ 667 h 696"/>
                  <a:gd name="T20" fmla="*/ 0 w 58"/>
                  <a:gd name="T21" fmla="*/ 29 h 696"/>
                  <a:gd name="T22" fmla="*/ 0 w 58"/>
                  <a:gd name="T23" fmla="*/ 29 h 696"/>
                  <a:gd name="T24" fmla="*/ 0 w 58"/>
                  <a:gd name="T25" fmla="*/ 22 h 696"/>
                  <a:gd name="T26" fmla="*/ 1 w 58"/>
                  <a:gd name="T27" fmla="*/ 17 h 696"/>
                  <a:gd name="T28" fmla="*/ 5 w 58"/>
                  <a:gd name="T29" fmla="*/ 12 h 696"/>
                  <a:gd name="T30" fmla="*/ 8 w 58"/>
                  <a:gd name="T31" fmla="*/ 8 h 696"/>
                  <a:gd name="T32" fmla="*/ 12 w 58"/>
                  <a:gd name="T33" fmla="*/ 4 h 696"/>
                  <a:gd name="T34" fmla="*/ 17 w 58"/>
                  <a:gd name="T35" fmla="*/ 1 h 696"/>
                  <a:gd name="T36" fmla="*/ 23 w 58"/>
                  <a:gd name="T37" fmla="*/ 0 h 696"/>
                  <a:gd name="T38" fmla="*/ 29 w 58"/>
                  <a:gd name="T39" fmla="*/ 0 h 696"/>
                  <a:gd name="T40" fmla="*/ 29 w 58"/>
                  <a:gd name="T41" fmla="*/ 0 h 696"/>
                  <a:gd name="T42" fmla="*/ 35 w 58"/>
                  <a:gd name="T43" fmla="*/ 0 h 696"/>
                  <a:gd name="T44" fmla="*/ 40 w 58"/>
                  <a:gd name="T45" fmla="*/ 1 h 696"/>
                  <a:gd name="T46" fmla="*/ 45 w 58"/>
                  <a:gd name="T47" fmla="*/ 4 h 696"/>
                  <a:gd name="T48" fmla="*/ 49 w 58"/>
                  <a:gd name="T49" fmla="*/ 8 h 696"/>
                  <a:gd name="T50" fmla="*/ 53 w 58"/>
                  <a:gd name="T51" fmla="*/ 12 h 696"/>
                  <a:gd name="T52" fmla="*/ 56 w 58"/>
                  <a:gd name="T53" fmla="*/ 17 h 696"/>
                  <a:gd name="T54" fmla="*/ 57 w 58"/>
                  <a:gd name="T55" fmla="*/ 22 h 696"/>
                  <a:gd name="T56" fmla="*/ 58 w 58"/>
                  <a:gd name="T57" fmla="*/ 29 h 696"/>
                  <a:gd name="T58" fmla="*/ 58 w 58"/>
                  <a:gd name="T59" fmla="*/ 667 h 696"/>
                  <a:gd name="T60" fmla="*/ 58 w 58"/>
                  <a:gd name="T61" fmla="*/ 667 h 696"/>
                  <a:gd name="T62" fmla="*/ 57 w 58"/>
                  <a:gd name="T63" fmla="*/ 673 h 696"/>
                  <a:gd name="T64" fmla="*/ 56 w 58"/>
                  <a:gd name="T65" fmla="*/ 678 h 696"/>
                  <a:gd name="T66" fmla="*/ 53 w 58"/>
                  <a:gd name="T67" fmla="*/ 683 h 696"/>
                  <a:gd name="T68" fmla="*/ 49 w 58"/>
                  <a:gd name="T69" fmla="*/ 687 h 696"/>
                  <a:gd name="T70" fmla="*/ 45 w 58"/>
                  <a:gd name="T71" fmla="*/ 691 h 696"/>
                  <a:gd name="T72" fmla="*/ 40 w 58"/>
                  <a:gd name="T73" fmla="*/ 694 h 696"/>
                  <a:gd name="T74" fmla="*/ 35 w 58"/>
                  <a:gd name="T75" fmla="*/ 695 h 696"/>
                  <a:gd name="T76" fmla="*/ 29 w 58"/>
                  <a:gd name="T77" fmla="*/ 696 h 696"/>
                  <a:gd name="T78" fmla="*/ 29 w 58"/>
                  <a:gd name="T79" fmla="*/ 696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96">
                    <a:moveTo>
                      <a:pt x="29" y="696"/>
                    </a:moveTo>
                    <a:lnTo>
                      <a:pt x="29" y="696"/>
                    </a:lnTo>
                    <a:lnTo>
                      <a:pt x="23" y="695"/>
                    </a:lnTo>
                    <a:lnTo>
                      <a:pt x="17" y="694"/>
                    </a:lnTo>
                    <a:lnTo>
                      <a:pt x="12" y="691"/>
                    </a:lnTo>
                    <a:lnTo>
                      <a:pt x="8" y="687"/>
                    </a:lnTo>
                    <a:lnTo>
                      <a:pt x="5" y="683"/>
                    </a:lnTo>
                    <a:lnTo>
                      <a:pt x="1" y="678"/>
                    </a:lnTo>
                    <a:lnTo>
                      <a:pt x="0" y="673"/>
                    </a:lnTo>
                    <a:lnTo>
                      <a:pt x="0" y="667"/>
                    </a:lnTo>
                    <a:lnTo>
                      <a:pt x="0" y="29"/>
                    </a:lnTo>
                    <a:lnTo>
                      <a:pt x="0" y="29"/>
                    </a:lnTo>
                    <a:lnTo>
                      <a:pt x="0" y="22"/>
                    </a:lnTo>
                    <a:lnTo>
                      <a:pt x="1" y="17"/>
                    </a:lnTo>
                    <a:lnTo>
                      <a:pt x="5"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667"/>
                    </a:lnTo>
                    <a:lnTo>
                      <a:pt x="58" y="667"/>
                    </a:lnTo>
                    <a:lnTo>
                      <a:pt x="57" y="673"/>
                    </a:lnTo>
                    <a:lnTo>
                      <a:pt x="56" y="678"/>
                    </a:lnTo>
                    <a:lnTo>
                      <a:pt x="53" y="683"/>
                    </a:lnTo>
                    <a:lnTo>
                      <a:pt x="49" y="687"/>
                    </a:lnTo>
                    <a:lnTo>
                      <a:pt x="45" y="691"/>
                    </a:lnTo>
                    <a:lnTo>
                      <a:pt x="40" y="694"/>
                    </a:lnTo>
                    <a:lnTo>
                      <a:pt x="35" y="695"/>
                    </a:lnTo>
                    <a:lnTo>
                      <a:pt x="29" y="696"/>
                    </a:lnTo>
                    <a:lnTo>
                      <a:pt x="29" y="69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6">
                <a:extLst>
                  <a:ext uri="{FF2B5EF4-FFF2-40B4-BE49-F238E27FC236}">
                    <a16:creationId xmlns:a16="http://schemas.microsoft.com/office/drawing/2014/main" id="{629F94EA-E388-40AF-BC83-2D724784F45E}"/>
                  </a:ext>
                </a:extLst>
              </p:cNvPr>
              <p:cNvSpPr>
                <a:spLocks noChangeArrowheads="1"/>
              </p:cNvSpPr>
              <p:nvPr userDrawn="1"/>
            </p:nvSpPr>
            <p:spPr bwMode="auto">
              <a:xfrm>
                <a:off x="1492" y="1087"/>
                <a:ext cx="196" cy="827"/>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7">
                <a:extLst>
                  <a:ext uri="{FF2B5EF4-FFF2-40B4-BE49-F238E27FC236}">
                    <a16:creationId xmlns:a16="http://schemas.microsoft.com/office/drawing/2014/main" id="{5A3AE9B3-E29E-4673-A367-D2D9051E8AAB}"/>
                  </a:ext>
                </a:extLst>
              </p:cNvPr>
              <p:cNvSpPr>
                <a:spLocks noEditPoints="1"/>
              </p:cNvSpPr>
              <p:nvPr userDrawn="1"/>
            </p:nvSpPr>
            <p:spPr bwMode="auto">
              <a:xfrm>
                <a:off x="1482" y="1077"/>
                <a:ext cx="215" cy="846"/>
              </a:xfrm>
              <a:custGeom>
                <a:avLst/>
                <a:gdLst>
                  <a:gd name="T0" fmla="*/ 616 w 645"/>
                  <a:gd name="T1" fmla="*/ 2538 h 2538"/>
                  <a:gd name="T2" fmla="*/ 29 w 645"/>
                  <a:gd name="T3" fmla="*/ 2538 h 2538"/>
                  <a:gd name="T4" fmla="*/ 29 w 645"/>
                  <a:gd name="T5" fmla="*/ 2538 h 2538"/>
                  <a:gd name="T6" fmla="*/ 24 w 645"/>
                  <a:gd name="T7" fmla="*/ 2537 h 2538"/>
                  <a:gd name="T8" fmla="*/ 18 w 645"/>
                  <a:gd name="T9" fmla="*/ 2536 h 2538"/>
                  <a:gd name="T10" fmla="*/ 14 w 645"/>
                  <a:gd name="T11" fmla="*/ 2533 h 2538"/>
                  <a:gd name="T12" fmla="*/ 8 w 645"/>
                  <a:gd name="T13" fmla="*/ 2529 h 2538"/>
                  <a:gd name="T14" fmla="*/ 6 w 645"/>
                  <a:gd name="T15" fmla="*/ 2525 h 2538"/>
                  <a:gd name="T16" fmla="*/ 3 w 645"/>
                  <a:gd name="T17" fmla="*/ 2520 h 2538"/>
                  <a:gd name="T18" fmla="*/ 0 w 645"/>
                  <a:gd name="T19" fmla="*/ 2515 h 2538"/>
                  <a:gd name="T20" fmla="*/ 0 w 645"/>
                  <a:gd name="T21" fmla="*/ 2509 h 2538"/>
                  <a:gd name="T22" fmla="*/ 0 w 645"/>
                  <a:gd name="T23" fmla="*/ 29 h 2538"/>
                  <a:gd name="T24" fmla="*/ 0 w 645"/>
                  <a:gd name="T25" fmla="*/ 29 h 2538"/>
                  <a:gd name="T26" fmla="*/ 0 w 645"/>
                  <a:gd name="T27" fmla="*/ 23 h 2538"/>
                  <a:gd name="T28" fmla="*/ 3 w 645"/>
                  <a:gd name="T29" fmla="*/ 18 h 2538"/>
                  <a:gd name="T30" fmla="*/ 6 w 645"/>
                  <a:gd name="T31" fmla="*/ 13 h 2538"/>
                  <a:gd name="T32" fmla="*/ 8 w 645"/>
                  <a:gd name="T33" fmla="*/ 9 h 2538"/>
                  <a:gd name="T34" fmla="*/ 14 w 645"/>
                  <a:gd name="T35" fmla="*/ 5 h 2538"/>
                  <a:gd name="T36" fmla="*/ 18 w 645"/>
                  <a:gd name="T37" fmla="*/ 2 h 2538"/>
                  <a:gd name="T38" fmla="*/ 24 w 645"/>
                  <a:gd name="T39" fmla="*/ 1 h 2538"/>
                  <a:gd name="T40" fmla="*/ 29 w 645"/>
                  <a:gd name="T41" fmla="*/ 0 h 2538"/>
                  <a:gd name="T42" fmla="*/ 616 w 645"/>
                  <a:gd name="T43" fmla="*/ 0 h 2538"/>
                  <a:gd name="T44" fmla="*/ 616 w 645"/>
                  <a:gd name="T45" fmla="*/ 0 h 2538"/>
                  <a:gd name="T46" fmla="*/ 621 w 645"/>
                  <a:gd name="T47" fmla="*/ 1 h 2538"/>
                  <a:gd name="T48" fmla="*/ 628 w 645"/>
                  <a:gd name="T49" fmla="*/ 2 h 2538"/>
                  <a:gd name="T50" fmla="*/ 632 w 645"/>
                  <a:gd name="T51" fmla="*/ 5 h 2538"/>
                  <a:gd name="T52" fmla="*/ 637 w 645"/>
                  <a:gd name="T53" fmla="*/ 9 h 2538"/>
                  <a:gd name="T54" fmla="*/ 640 w 645"/>
                  <a:gd name="T55" fmla="*/ 13 h 2538"/>
                  <a:gd name="T56" fmla="*/ 642 w 645"/>
                  <a:gd name="T57" fmla="*/ 18 h 2538"/>
                  <a:gd name="T58" fmla="*/ 645 w 645"/>
                  <a:gd name="T59" fmla="*/ 23 h 2538"/>
                  <a:gd name="T60" fmla="*/ 645 w 645"/>
                  <a:gd name="T61" fmla="*/ 29 h 2538"/>
                  <a:gd name="T62" fmla="*/ 645 w 645"/>
                  <a:gd name="T63" fmla="*/ 2509 h 2538"/>
                  <a:gd name="T64" fmla="*/ 645 w 645"/>
                  <a:gd name="T65" fmla="*/ 2509 h 2538"/>
                  <a:gd name="T66" fmla="*/ 645 w 645"/>
                  <a:gd name="T67" fmla="*/ 2515 h 2538"/>
                  <a:gd name="T68" fmla="*/ 642 w 645"/>
                  <a:gd name="T69" fmla="*/ 2520 h 2538"/>
                  <a:gd name="T70" fmla="*/ 640 w 645"/>
                  <a:gd name="T71" fmla="*/ 2525 h 2538"/>
                  <a:gd name="T72" fmla="*/ 637 w 645"/>
                  <a:gd name="T73" fmla="*/ 2529 h 2538"/>
                  <a:gd name="T74" fmla="*/ 632 w 645"/>
                  <a:gd name="T75" fmla="*/ 2533 h 2538"/>
                  <a:gd name="T76" fmla="*/ 628 w 645"/>
                  <a:gd name="T77" fmla="*/ 2536 h 2538"/>
                  <a:gd name="T78" fmla="*/ 621 w 645"/>
                  <a:gd name="T79" fmla="*/ 2537 h 2538"/>
                  <a:gd name="T80" fmla="*/ 616 w 645"/>
                  <a:gd name="T81" fmla="*/ 2538 h 2538"/>
                  <a:gd name="T82" fmla="*/ 616 w 645"/>
                  <a:gd name="T83" fmla="*/ 2538 h 2538"/>
                  <a:gd name="T84" fmla="*/ 58 w 645"/>
                  <a:gd name="T85" fmla="*/ 2480 h 2538"/>
                  <a:gd name="T86" fmla="*/ 587 w 645"/>
                  <a:gd name="T87" fmla="*/ 2480 h 2538"/>
                  <a:gd name="T88" fmla="*/ 587 w 645"/>
                  <a:gd name="T89" fmla="*/ 58 h 2538"/>
                  <a:gd name="T90" fmla="*/ 58 w 645"/>
                  <a:gd name="T91" fmla="*/ 58 h 2538"/>
                  <a:gd name="T92" fmla="*/ 58 w 645"/>
                  <a:gd name="T93" fmla="*/ 2480 h 2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5" h="2538">
                    <a:moveTo>
                      <a:pt x="616" y="2538"/>
                    </a:moveTo>
                    <a:lnTo>
                      <a:pt x="29" y="2538"/>
                    </a:lnTo>
                    <a:lnTo>
                      <a:pt x="29" y="2538"/>
                    </a:lnTo>
                    <a:lnTo>
                      <a:pt x="24" y="2537"/>
                    </a:lnTo>
                    <a:lnTo>
                      <a:pt x="18" y="2536"/>
                    </a:lnTo>
                    <a:lnTo>
                      <a:pt x="14" y="2533"/>
                    </a:lnTo>
                    <a:lnTo>
                      <a:pt x="8" y="2529"/>
                    </a:lnTo>
                    <a:lnTo>
                      <a:pt x="6" y="2525"/>
                    </a:lnTo>
                    <a:lnTo>
                      <a:pt x="3" y="2520"/>
                    </a:lnTo>
                    <a:lnTo>
                      <a:pt x="0" y="2515"/>
                    </a:lnTo>
                    <a:lnTo>
                      <a:pt x="0" y="2509"/>
                    </a:lnTo>
                    <a:lnTo>
                      <a:pt x="0" y="29"/>
                    </a:lnTo>
                    <a:lnTo>
                      <a:pt x="0" y="29"/>
                    </a:lnTo>
                    <a:lnTo>
                      <a:pt x="0" y="23"/>
                    </a:lnTo>
                    <a:lnTo>
                      <a:pt x="3" y="18"/>
                    </a:lnTo>
                    <a:lnTo>
                      <a:pt x="6" y="13"/>
                    </a:lnTo>
                    <a:lnTo>
                      <a:pt x="8" y="9"/>
                    </a:lnTo>
                    <a:lnTo>
                      <a:pt x="14" y="5"/>
                    </a:lnTo>
                    <a:lnTo>
                      <a:pt x="18" y="2"/>
                    </a:lnTo>
                    <a:lnTo>
                      <a:pt x="24" y="1"/>
                    </a:lnTo>
                    <a:lnTo>
                      <a:pt x="29" y="0"/>
                    </a:lnTo>
                    <a:lnTo>
                      <a:pt x="616" y="0"/>
                    </a:lnTo>
                    <a:lnTo>
                      <a:pt x="616" y="0"/>
                    </a:lnTo>
                    <a:lnTo>
                      <a:pt x="621" y="1"/>
                    </a:lnTo>
                    <a:lnTo>
                      <a:pt x="628" y="2"/>
                    </a:lnTo>
                    <a:lnTo>
                      <a:pt x="632" y="5"/>
                    </a:lnTo>
                    <a:lnTo>
                      <a:pt x="637" y="9"/>
                    </a:lnTo>
                    <a:lnTo>
                      <a:pt x="640" y="13"/>
                    </a:lnTo>
                    <a:lnTo>
                      <a:pt x="642" y="18"/>
                    </a:lnTo>
                    <a:lnTo>
                      <a:pt x="645" y="23"/>
                    </a:lnTo>
                    <a:lnTo>
                      <a:pt x="645" y="29"/>
                    </a:lnTo>
                    <a:lnTo>
                      <a:pt x="645" y="2509"/>
                    </a:lnTo>
                    <a:lnTo>
                      <a:pt x="645" y="2509"/>
                    </a:lnTo>
                    <a:lnTo>
                      <a:pt x="645" y="2515"/>
                    </a:lnTo>
                    <a:lnTo>
                      <a:pt x="642" y="2520"/>
                    </a:lnTo>
                    <a:lnTo>
                      <a:pt x="640" y="2525"/>
                    </a:lnTo>
                    <a:lnTo>
                      <a:pt x="637" y="2529"/>
                    </a:lnTo>
                    <a:lnTo>
                      <a:pt x="632" y="2533"/>
                    </a:lnTo>
                    <a:lnTo>
                      <a:pt x="628" y="2536"/>
                    </a:lnTo>
                    <a:lnTo>
                      <a:pt x="621" y="2537"/>
                    </a:lnTo>
                    <a:lnTo>
                      <a:pt x="616" y="2538"/>
                    </a:lnTo>
                    <a:lnTo>
                      <a:pt x="616" y="2538"/>
                    </a:lnTo>
                    <a:close/>
                    <a:moveTo>
                      <a:pt x="58" y="2480"/>
                    </a:moveTo>
                    <a:lnTo>
                      <a:pt x="587" y="2480"/>
                    </a:lnTo>
                    <a:lnTo>
                      <a:pt x="587" y="58"/>
                    </a:lnTo>
                    <a:lnTo>
                      <a:pt x="58" y="58"/>
                    </a:lnTo>
                    <a:lnTo>
                      <a:pt x="58" y="248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8">
                <a:extLst>
                  <a:ext uri="{FF2B5EF4-FFF2-40B4-BE49-F238E27FC236}">
                    <a16:creationId xmlns:a16="http://schemas.microsoft.com/office/drawing/2014/main" id="{DEE74B55-1EE7-436B-8609-ACDB72C0E080}"/>
                  </a:ext>
                </a:extLst>
              </p:cNvPr>
              <p:cNvSpPr>
                <a:spLocks noChangeArrowheads="1"/>
              </p:cNvSpPr>
              <p:nvPr userDrawn="1"/>
            </p:nvSpPr>
            <p:spPr bwMode="auto">
              <a:xfrm>
                <a:off x="1398" y="1638"/>
                <a:ext cx="174" cy="27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9">
                <a:extLst>
                  <a:ext uri="{FF2B5EF4-FFF2-40B4-BE49-F238E27FC236}">
                    <a16:creationId xmlns:a16="http://schemas.microsoft.com/office/drawing/2014/main" id="{DDF26094-0B56-4D31-B341-40A674940F29}"/>
                  </a:ext>
                </a:extLst>
              </p:cNvPr>
              <p:cNvSpPr>
                <a:spLocks noEditPoints="1"/>
              </p:cNvSpPr>
              <p:nvPr userDrawn="1"/>
            </p:nvSpPr>
            <p:spPr bwMode="auto">
              <a:xfrm>
                <a:off x="1388" y="1629"/>
                <a:ext cx="194" cy="294"/>
              </a:xfrm>
              <a:custGeom>
                <a:avLst/>
                <a:gdLst>
                  <a:gd name="T0" fmla="*/ 550 w 580"/>
                  <a:gd name="T1" fmla="*/ 884 h 884"/>
                  <a:gd name="T2" fmla="*/ 29 w 580"/>
                  <a:gd name="T3" fmla="*/ 884 h 884"/>
                  <a:gd name="T4" fmla="*/ 29 w 580"/>
                  <a:gd name="T5" fmla="*/ 884 h 884"/>
                  <a:gd name="T6" fmla="*/ 24 w 580"/>
                  <a:gd name="T7" fmla="*/ 884 h 884"/>
                  <a:gd name="T8" fmla="*/ 17 w 580"/>
                  <a:gd name="T9" fmla="*/ 883 h 884"/>
                  <a:gd name="T10" fmla="*/ 13 w 580"/>
                  <a:gd name="T11" fmla="*/ 880 h 884"/>
                  <a:gd name="T12" fmla="*/ 8 w 580"/>
                  <a:gd name="T13" fmla="*/ 877 h 884"/>
                  <a:gd name="T14" fmla="*/ 5 w 580"/>
                  <a:gd name="T15" fmla="*/ 873 h 884"/>
                  <a:gd name="T16" fmla="*/ 2 w 580"/>
                  <a:gd name="T17" fmla="*/ 867 h 884"/>
                  <a:gd name="T18" fmla="*/ 0 w 580"/>
                  <a:gd name="T19" fmla="*/ 862 h 884"/>
                  <a:gd name="T20" fmla="*/ 0 w 580"/>
                  <a:gd name="T21" fmla="*/ 855 h 884"/>
                  <a:gd name="T22" fmla="*/ 0 w 580"/>
                  <a:gd name="T23" fmla="*/ 29 h 884"/>
                  <a:gd name="T24" fmla="*/ 0 w 580"/>
                  <a:gd name="T25" fmla="*/ 29 h 884"/>
                  <a:gd name="T26" fmla="*/ 0 w 580"/>
                  <a:gd name="T27" fmla="*/ 23 h 884"/>
                  <a:gd name="T28" fmla="*/ 2 w 580"/>
                  <a:gd name="T29" fmla="*/ 17 h 884"/>
                  <a:gd name="T30" fmla="*/ 5 w 580"/>
                  <a:gd name="T31" fmla="*/ 12 h 884"/>
                  <a:gd name="T32" fmla="*/ 8 w 580"/>
                  <a:gd name="T33" fmla="*/ 8 h 884"/>
                  <a:gd name="T34" fmla="*/ 13 w 580"/>
                  <a:gd name="T35" fmla="*/ 4 h 884"/>
                  <a:gd name="T36" fmla="*/ 17 w 580"/>
                  <a:gd name="T37" fmla="*/ 2 h 884"/>
                  <a:gd name="T38" fmla="*/ 24 w 580"/>
                  <a:gd name="T39" fmla="*/ 0 h 884"/>
                  <a:gd name="T40" fmla="*/ 29 w 580"/>
                  <a:gd name="T41" fmla="*/ 0 h 884"/>
                  <a:gd name="T42" fmla="*/ 550 w 580"/>
                  <a:gd name="T43" fmla="*/ 0 h 884"/>
                  <a:gd name="T44" fmla="*/ 550 w 580"/>
                  <a:gd name="T45" fmla="*/ 0 h 884"/>
                  <a:gd name="T46" fmla="*/ 556 w 580"/>
                  <a:gd name="T47" fmla="*/ 0 h 884"/>
                  <a:gd name="T48" fmla="*/ 561 w 580"/>
                  <a:gd name="T49" fmla="*/ 2 h 884"/>
                  <a:gd name="T50" fmla="*/ 566 w 580"/>
                  <a:gd name="T51" fmla="*/ 4 h 884"/>
                  <a:gd name="T52" fmla="*/ 570 w 580"/>
                  <a:gd name="T53" fmla="*/ 8 h 884"/>
                  <a:gd name="T54" fmla="*/ 574 w 580"/>
                  <a:gd name="T55" fmla="*/ 12 h 884"/>
                  <a:gd name="T56" fmla="*/ 577 w 580"/>
                  <a:gd name="T57" fmla="*/ 17 h 884"/>
                  <a:gd name="T58" fmla="*/ 578 w 580"/>
                  <a:gd name="T59" fmla="*/ 23 h 884"/>
                  <a:gd name="T60" fmla="*/ 580 w 580"/>
                  <a:gd name="T61" fmla="*/ 29 h 884"/>
                  <a:gd name="T62" fmla="*/ 580 w 580"/>
                  <a:gd name="T63" fmla="*/ 855 h 884"/>
                  <a:gd name="T64" fmla="*/ 580 w 580"/>
                  <a:gd name="T65" fmla="*/ 855 h 884"/>
                  <a:gd name="T66" fmla="*/ 578 w 580"/>
                  <a:gd name="T67" fmla="*/ 862 h 884"/>
                  <a:gd name="T68" fmla="*/ 577 w 580"/>
                  <a:gd name="T69" fmla="*/ 867 h 884"/>
                  <a:gd name="T70" fmla="*/ 574 w 580"/>
                  <a:gd name="T71" fmla="*/ 873 h 884"/>
                  <a:gd name="T72" fmla="*/ 570 w 580"/>
                  <a:gd name="T73" fmla="*/ 877 h 884"/>
                  <a:gd name="T74" fmla="*/ 566 w 580"/>
                  <a:gd name="T75" fmla="*/ 880 h 884"/>
                  <a:gd name="T76" fmla="*/ 561 w 580"/>
                  <a:gd name="T77" fmla="*/ 883 h 884"/>
                  <a:gd name="T78" fmla="*/ 556 w 580"/>
                  <a:gd name="T79" fmla="*/ 884 h 884"/>
                  <a:gd name="T80" fmla="*/ 550 w 580"/>
                  <a:gd name="T81" fmla="*/ 884 h 884"/>
                  <a:gd name="T82" fmla="*/ 550 w 580"/>
                  <a:gd name="T83" fmla="*/ 884 h 884"/>
                  <a:gd name="T84" fmla="*/ 58 w 580"/>
                  <a:gd name="T85" fmla="*/ 826 h 884"/>
                  <a:gd name="T86" fmla="*/ 521 w 580"/>
                  <a:gd name="T87" fmla="*/ 826 h 884"/>
                  <a:gd name="T88" fmla="*/ 521 w 580"/>
                  <a:gd name="T89" fmla="*/ 58 h 884"/>
                  <a:gd name="T90" fmla="*/ 58 w 580"/>
                  <a:gd name="T91" fmla="*/ 58 h 884"/>
                  <a:gd name="T92" fmla="*/ 58 w 580"/>
                  <a:gd name="T93" fmla="*/ 826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 h="884">
                    <a:moveTo>
                      <a:pt x="550" y="884"/>
                    </a:moveTo>
                    <a:lnTo>
                      <a:pt x="29" y="884"/>
                    </a:lnTo>
                    <a:lnTo>
                      <a:pt x="29" y="884"/>
                    </a:lnTo>
                    <a:lnTo>
                      <a:pt x="24" y="884"/>
                    </a:lnTo>
                    <a:lnTo>
                      <a:pt x="17" y="883"/>
                    </a:lnTo>
                    <a:lnTo>
                      <a:pt x="13" y="880"/>
                    </a:lnTo>
                    <a:lnTo>
                      <a:pt x="8" y="877"/>
                    </a:lnTo>
                    <a:lnTo>
                      <a:pt x="5" y="873"/>
                    </a:lnTo>
                    <a:lnTo>
                      <a:pt x="2" y="867"/>
                    </a:lnTo>
                    <a:lnTo>
                      <a:pt x="0" y="862"/>
                    </a:lnTo>
                    <a:lnTo>
                      <a:pt x="0" y="855"/>
                    </a:lnTo>
                    <a:lnTo>
                      <a:pt x="0" y="29"/>
                    </a:lnTo>
                    <a:lnTo>
                      <a:pt x="0" y="29"/>
                    </a:lnTo>
                    <a:lnTo>
                      <a:pt x="0" y="23"/>
                    </a:lnTo>
                    <a:lnTo>
                      <a:pt x="2" y="17"/>
                    </a:lnTo>
                    <a:lnTo>
                      <a:pt x="5" y="12"/>
                    </a:lnTo>
                    <a:lnTo>
                      <a:pt x="8" y="8"/>
                    </a:lnTo>
                    <a:lnTo>
                      <a:pt x="13" y="4"/>
                    </a:lnTo>
                    <a:lnTo>
                      <a:pt x="17" y="2"/>
                    </a:lnTo>
                    <a:lnTo>
                      <a:pt x="24" y="0"/>
                    </a:lnTo>
                    <a:lnTo>
                      <a:pt x="29" y="0"/>
                    </a:lnTo>
                    <a:lnTo>
                      <a:pt x="550" y="0"/>
                    </a:lnTo>
                    <a:lnTo>
                      <a:pt x="550" y="0"/>
                    </a:lnTo>
                    <a:lnTo>
                      <a:pt x="556" y="0"/>
                    </a:lnTo>
                    <a:lnTo>
                      <a:pt x="561" y="2"/>
                    </a:lnTo>
                    <a:lnTo>
                      <a:pt x="566" y="4"/>
                    </a:lnTo>
                    <a:lnTo>
                      <a:pt x="570" y="8"/>
                    </a:lnTo>
                    <a:lnTo>
                      <a:pt x="574" y="12"/>
                    </a:lnTo>
                    <a:lnTo>
                      <a:pt x="577" y="17"/>
                    </a:lnTo>
                    <a:lnTo>
                      <a:pt x="578" y="23"/>
                    </a:lnTo>
                    <a:lnTo>
                      <a:pt x="580" y="29"/>
                    </a:lnTo>
                    <a:lnTo>
                      <a:pt x="580" y="855"/>
                    </a:lnTo>
                    <a:lnTo>
                      <a:pt x="580" y="855"/>
                    </a:lnTo>
                    <a:lnTo>
                      <a:pt x="578" y="862"/>
                    </a:lnTo>
                    <a:lnTo>
                      <a:pt x="577" y="867"/>
                    </a:lnTo>
                    <a:lnTo>
                      <a:pt x="574" y="873"/>
                    </a:lnTo>
                    <a:lnTo>
                      <a:pt x="570" y="877"/>
                    </a:lnTo>
                    <a:lnTo>
                      <a:pt x="566" y="880"/>
                    </a:lnTo>
                    <a:lnTo>
                      <a:pt x="561" y="883"/>
                    </a:lnTo>
                    <a:lnTo>
                      <a:pt x="556" y="884"/>
                    </a:lnTo>
                    <a:lnTo>
                      <a:pt x="550" y="884"/>
                    </a:lnTo>
                    <a:lnTo>
                      <a:pt x="550" y="884"/>
                    </a:lnTo>
                    <a:close/>
                    <a:moveTo>
                      <a:pt x="58" y="826"/>
                    </a:moveTo>
                    <a:lnTo>
                      <a:pt x="521" y="826"/>
                    </a:lnTo>
                    <a:lnTo>
                      <a:pt x="521" y="58"/>
                    </a:lnTo>
                    <a:lnTo>
                      <a:pt x="58" y="58"/>
                    </a:lnTo>
                    <a:lnTo>
                      <a:pt x="58" y="82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0">
                <a:extLst>
                  <a:ext uri="{FF2B5EF4-FFF2-40B4-BE49-F238E27FC236}">
                    <a16:creationId xmlns:a16="http://schemas.microsoft.com/office/drawing/2014/main" id="{1D8D32DB-54B5-4BED-B651-FF3F0A7E1B79}"/>
                  </a:ext>
                </a:extLst>
              </p:cNvPr>
              <p:cNvSpPr>
                <a:spLocks/>
              </p:cNvSpPr>
              <p:nvPr userDrawn="1"/>
            </p:nvSpPr>
            <p:spPr bwMode="auto">
              <a:xfrm>
                <a:off x="1438" y="1850"/>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5 h 58"/>
                  <a:gd name="T10" fmla="*/ 12 w 276"/>
                  <a:gd name="T11" fmla="*/ 53 h 58"/>
                  <a:gd name="T12" fmla="*/ 8 w 276"/>
                  <a:gd name="T13" fmla="*/ 50 h 58"/>
                  <a:gd name="T14" fmla="*/ 4 w 276"/>
                  <a:gd name="T15" fmla="*/ 45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9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9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5 h 58"/>
                  <a:gd name="T68" fmla="*/ 268 w 276"/>
                  <a:gd name="T69" fmla="*/ 50 h 58"/>
                  <a:gd name="T70" fmla="*/ 262 w 276"/>
                  <a:gd name="T71" fmla="*/ 53 h 58"/>
                  <a:gd name="T72" fmla="*/ 259 w 276"/>
                  <a:gd name="T73" fmla="*/ 55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5"/>
                    </a:lnTo>
                    <a:lnTo>
                      <a:pt x="12" y="53"/>
                    </a:lnTo>
                    <a:lnTo>
                      <a:pt x="8" y="50"/>
                    </a:lnTo>
                    <a:lnTo>
                      <a:pt x="4" y="45"/>
                    </a:lnTo>
                    <a:lnTo>
                      <a:pt x="1" y="41"/>
                    </a:lnTo>
                    <a:lnTo>
                      <a:pt x="0" y="36"/>
                    </a:lnTo>
                    <a:lnTo>
                      <a:pt x="0" y="29"/>
                    </a:lnTo>
                    <a:lnTo>
                      <a:pt x="0" y="29"/>
                    </a:lnTo>
                    <a:lnTo>
                      <a:pt x="0" y="24"/>
                    </a:lnTo>
                    <a:lnTo>
                      <a:pt x="1" y="19"/>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9"/>
                    </a:lnTo>
                    <a:lnTo>
                      <a:pt x="276" y="24"/>
                    </a:lnTo>
                    <a:lnTo>
                      <a:pt x="276" y="29"/>
                    </a:lnTo>
                    <a:lnTo>
                      <a:pt x="276" y="29"/>
                    </a:lnTo>
                    <a:lnTo>
                      <a:pt x="276" y="36"/>
                    </a:lnTo>
                    <a:lnTo>
                      <a:pt x="273" y="41"/>
                    </a:lnTo>
                    <a:lnTo>
                      <a:pt x="270" y="45"/>
                    </a:lnTo>
                    <a:lnTo>
                      <a:pt x="268" y="50"/>
                    </a:lnTo>
                    <a:lnTo>
                      <a:pt x="262" y="53"/>
                    </a:lnTo>
                    <a:lnTo>
                      <a:pt x="259" y="55"/>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1">
                <a:extLst>
                  <a:ext uri="{FF2B5EF4-FFF2-40B4-BE49-F238E27FC236}">
                    <a16:creationId xmlns:a16="http://schemas.microsoft.com/office/drawing/2014/main" id="{75259F76-2516-4585-8B50-34EE5C94108A}"/>
                  </a:ext>
                </a:extLst>
              </p:cNvPr>
              <p:cNvSpPr>
                <a:spLocks/>
              </p:cNvSpPr>
              <p:nvPr userDrawn="1"/>
            </p:nvSpPr>
            <p:spPr bwMode="auto">
              <a:xfrm>
                <a:off x="1438" y="1814"/>
                <a:ext cx="92" cy="20"/>
              </a:xfrm>
              <a:custGeom>
                <a:avLst/>
                <a:gdLst>
                  <a:gd name="T0" fmla="*/ 247 w 276"/>
                  <a:gd name="T1" fmla="*/ 58 h 58"/>
                  <a:gd name="T2" fmla="*/ 29 w 276"/>
                  <a:gd name="T3" fmla="*/ 58 h 58"/>
                  <a:gd name="T4" fmla="*/ 29 w 276"/>
                  <a:gd name="T5" fmla="*/ 58 h 58"/>
                  <a:gd name="T6" fmla="*/ 22 w 276"/>
                  <a:gd name="T7" fmla="*/ 57 h 58"/>
                  <a:gd name="T8" fmla="*/ 17 w 276"/>
                  <a:gd name="T9" fmla="*/ 56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3 h 58"/>
                  <a:gd name="T26" fmla="*/ 1 w 276"/>
                  <a:gd name="T27" fmla="*/ 17 h 58"/>
                  <a:gd name="T28" fmla="*/ 4 w 276"/>
                  <a:gd name="T29" fmla="*/ 12 h 58"/>
                  <a:gd name="T30" fmla="*/ 8 w 276"/>
                  <a:gd name="T31" fmla="*/ 8 h 58"/>
                  <a:gd name="T32" fmla="*/ 12 w 276"/>
                  <a:gd name="T33" fmla="*/ 4 h 58"/>
                  <a:gd name="T34" fmla="*/ 17 w 276"/>
                  <a:gd name="T35" fmla="*/ 2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2 h 58"/>
                  <a:gd name="T48" fmla="*/ 262 w 276"/>
                  <a:gd name="T49" fmla="*/ 4 h 58"/>
                  <a:gd name="T50" fmla="*/ 268 w 276"/>
                  <a:gd name="T51" fmla="*/ 8 h 58"/>
                  <a:gd name="T52" fmla="*/ 270 w 276"/>
                  <a:gd name="T53" fmla="*/ 12 h 58"/>
                  <a:gd name="T54" fmla="*/ 273 w 276"/>
                  <a:gd name="T55" fmla="*/ 17 h 58"/>
                  <a:gd name="T56" fmla="*/ 276 w 276"/>
                  <a:gd name="T57" fmla="*/ 23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6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2"/>
                    </a:lnTo>
                    <a:lnTo>
                      <a:pt x="22" y="0"/>
                    </a:lnTo>
                    <a:lnTo>
                      <a:pt x="29" y="0"/>
                    </a:lnTo>
                    <a:lnTo>
                      <a:pt x="247" y="0"/>
                    </a:lnTo>
                    <a:lnTo>
                      <a:pt x="247" y="0"/>
                    </a:lnTo>
                    <a:lnTo>
                      <a:pt x="253" y="0"/>
                    </a:lnTo>
                    <a:lnTo>
                      <a:pt x="259" y="2"/>
                    </a:lnTo>
                    <a:lnTo>
                      <a:pt x="262" y="4"/>
                    </a:lnTo>
                    <a:lnTo>
                      <a:pt x="268" y="8"/>
                    </a:lnTo>
                    <a:lnTo>
                      <a:pt x="270" y="12"/>
                    </a:lnTo>
                    <a:lnTo>
                      <a:pt x="273" y="17"/>
                    </a:lnTo>
                    <a:lnTo>
                      <a:pt x="276" y="23"/>
                    </a:lnTo>
                    <a:lnTo>
                      <a:pt x="276" y="29"/>
                    </a:lnTo>
                    <a:lnTo>
                      <a:pt x="276" y="29"/>
                    </a:lnTo>
                    <a:lnTo>
                      <a:pt x="276" y="34"/>
                    </a:lnTo>
                    <a:lnTo>
                      <a:pt x="273" y="40"/>
                    </a:lnTo>
                    <a:lnTo>
                      <a:pt x="270" y="45"/>
                    </a:lnTo>
                    <a:lnTo>
                      <a:pt x="268" y="49"/>
                    </a:lnTo>
                    <a:lnTo>
                      <a:pt x="262" y="53"/>
                    </a:lnTo>
                    <a:lnTo>
                      <a:pt x="259" y="56"/>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2">
                <a:extLst>
                  <a:ext uri="{FF2B5EF4-FFF2-40B4-BE49-F238E27FC236}">
                    <a16:creationId xmlns:a16="http://schemas.microsoft.com/office/drawing/2014/main" id="{C3960FB0-60B2-4A0F-99E7-63104EF5DCDF}"/>
                  </a:ext>
                </a:extLst>
              </p:cNvPr>
              <p:cNvSpPr>
                <a:spLocks/>
              </p:cNvSpPr>
              <p:nvPr userDrawn="1"/>
            </p:nvSpPr>
            <p:spPr bwMode="auto">
              <a:xfrm>
                <a:off x="1438" y="1778"/>
                <a:ext cx="92" cy="20"/>
              </a:xfrm>
              <a:custGeom>
                <a:avLst/>
                <a:gdLst>
                  <a:gd name="T0" fmla="*/ 247 w 276"/>
                  <a:gd name="T1" fmla="*/ 58 h 58"/>
                  <a:gd name="T2" fmla="*/ 29 w 276"/>
                  <a:gd name="T3" fmla="*/ 58 h 58"/>
                  <a:gd name="T4" fmla="*/ 29 w 276"/>
                  <a:gd name="T5" fmla="*/ 58 h 58"/>
                  <a:gd name="T6" fmla="*/ 22 w 276"/>
                  <a:gd name="T7" fmla="*/ 58 h 58"/>
                  <a:gd name="T8" fmla="*/ 17 w 276"/>
                  <a:gd name="T9" fmla="*/ 55 h 58"/>
                  <a:gd name="T10" fmla="*/ 12 w 276"/>
                  <a:gd name="T11" fmla="*/ 53 h 58"/>
                  <a:gd name="T12" fmla="*/ 8 w 276"/>
                  <a:gd name="T13" fmla="*/ 50 h 58"/>
                  <a:gd name="T14" fmla="*/ 4 w 276"/>
                  <a:gd name="T15" fmla="*/ 45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8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8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5 h 58"/>
                  <a:gd name="T68" fmla="*/ 268 w 276"/>
                  <a:gd name="T69" fmla="*/ 50 h 58"/>
                  <a:gd name="T70" fmla="*/ 262 w 276"/>
                  <a:gd name="T71" fmla="*/ 53 h 58"/>
                  <a:gd name="T72" fmla="*/ 259 w 276"/>
                  <a:gd name="T73" fmla="*/ 55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5"/>
                    </a:lnTo>
                    <a:lnTo>
                      <a:pt x="12" y="53"/>
                    </a:lnTo>
                    <a:lnTo>
                      <a:pt x="8" y="50"/>
                    </a:lnTo>
                    <a:lnTo>
                      <a:pt x="4" y="45"/>
                    </a:lnTo>
                    <a:lnTo>
                      <a:pt x="1" y="41"/>
                    </a:lnTo>
                    <a:lnTo>
                      <a:pt x="0" y="36"/>
                    </a:lnTo>
                    <a:lnTo>
                      <a:pt x="0" y="29"/>
                    </a:lnTo>
                    <a:lnTo>
                      <a:pt x="0" y="29"/>
                    </a:lnTo>
                    <a:lnTo>
                      <a:pt x="0" y="24"/>
                    </a:lnTo>
                    <a:lnTo>
                      <a:pt x="1" y="18"/>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8"/>
                    </a:lnTo>
                    <a:lnTo>
                      <a:pt x="276" y="24"/>
                    </a:lnTo>
                    <a:lnTo>
                      <a:pt x="276" y="29"/>
                    </a:lnTo>
                    <a:lnTo>
                      <a:pt x="276" y="29"/>
                    </a:lnTo>
                    <a:lnTo>
                      <a:pt x="276" y="36"/>
                    </a:lnTo>
                    <a:lnTo>
                      <a:pt x="273" y="41"/>
                    </a:lnTo>
                    <a:lnTo>
                      <a:pt x="270" y="45"/>
                    </a:lnTo>
                    <a:lnTo>
                      <a:pt x="268" y="50"/>
                    </a:lnTo>
                    <a:lnTo>
                      <a:pt x="262" y="53"/>
                    </a:lnTo>
                    <a:lnTo>
                      <a:pt x="259" y="55"/>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3">
                <a:extLst>
                  <a:ext uri="{FF2B5EF4-FFF2-40B4-BE49-F238E27FC236}">
                    <a16:creationId xmlns:a16="http://schemas.microsoft.com/office/drawing/2014/main" id="{E6CE102D-1BBD-46D5-8908-846EE5CEB759}"/>
                  </a:ext>
                </a:extLst>
              </p:cNvPr>
              <p:cNvSpPr>
                <a:spLocks/>
              </p:cNvSpPr>
              <p:nvPr userDrawn="1"/>
            </p:nvSpPr>
            <p:spPr bwMode="auto">
              <a:xfrm>
                <a:off x="1438" y="1743"/>
                <a:ext cx="92" cy="19"/>
              </a:xfrm>
              <a:custGeom>
                <a:avLst/>
                <a:gdLst>
                  <a:gd name="T0" fmla="*/ 247 w 276"/>
                  <a:gd name="T1" fmla="*/ 58 h 58"/>
                  <a:gd name="T2" fmla="*/ 29 w 276"/>
                  <a:gd name="T3" fmla="*/ 58 h 58"/>
                  <a:gd name="T4" fmla="*/ 29 w 276"/>
                  <a:gd name="T5" fmla="*/ 58 h 58"/>
                  <a:gd name="T6" fmla="*/ 22 w 276"/>
                  <a:gd name="T7" fmla="*/ 57 h 58"/>
                  <a:gd name="T8" fmla="*/ 17 w 276"/>
                  <a:gd name="T9" fmla="*/ 56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3 h 58"/>
                  <a:gd name="T26" fmla="*/ 1 w 276"/>
                  <a:gd name="T27" fmla="*/ 17 h 58"/>
                  <a:gd name="T28" fmla="*/ 4 w 276"/>
                  <a:gd name="T29" fmla="*/ 12 h 58"/>
                  <a:gd name="T30" fmla="*/ 8 w 276"/>
                  <a:gd name="T31" fmla="*/ 8 h 58"/>
                  <a:gd name="T32" fmla="*/ 12 w 276"/>
                  <a:gd name="T33" fmla="*/ 4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1 h 58"/>
                  <a:gd name="T48" fmla="*/ 262 w 276"/>
                  <a:gd name="T49" fmla="*/ 4 h 58"/>
                  <a:gd name="T50" fmla="*/ 268 w 276"/>
                  <a:gd name="T51" fmla="*/ 8 h 58"/>
                  <a:gd name="T52" fmla="*/ 270 w 276"/>
                  <a:gd name="T53" fmla="*/ 12 h 58"/>
                  <a:gd name="T54" fmla="*/ 273 w 276"/>
                  <a:gd name="T55" fmla="*/ 17 h 58"/>
                  <a:gd name="T56" fmla="*/ 276 w 276"/>
                  <a:gd name="T57" fmla="*/ 23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6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1"/>
                    </a:lnTo>
                    <a:lnTo>
                      <a:pt x="22" y="0"/>
                    </a:lnTo>
                    <a:lnTo>
                      <a:pt x="29" y="0"/>
                    </a:lnTo>
                    <a:lnTo>
                      <a:pt x="247" y="0"/>
                    </a:lnTo>
                    <a:lnTo>
                      <a:pt x="247" y="0"/>
                    </a:lnTo>
                    <a:lnTo>
                      <a:pt x="253" y="0"/>
                    </a:lnTo>
                    <a:lnTo>
                      <a:pt x="259" y="1"/>
                    </a:lnTo>
                    <a:lnTo>
                      <a:pt x="262" y="4"/>
                    </a:lnTo>
                    <a:lnTo>
                      <a:pt x="268" y="8"/>
                    </a:lnTo>
                    <a:lnTo>
                      <a:pt x="270" y="12"/>
                    </a:lnTo>
                    <a:lnTo>
                      <a:pt x="273" y="17"/>
                    </a:lnTo>
                    <a:lnTo>
                      <a:pt x="276" y="23"/>
                    </a:lnTo>
                    <a:lnTo>
                      <a:pt x="276" y="29"/>
                    </a:lnTo>
                    <a:lnTo>
                      <a:pt x="276" y="29"/>
                    </a:lnTo>
                    <a:lnTo>
                      <a:pt x="276" y="34"/>
                    </a:lnTo>
                    <a:lnTo>
                      <a:pt x="273" y="40"/>
                    </a:lnTo>
                    <a:lnTo>
                      <a:pt x="270" y="45"/>
                    </a:lnTo>
                    <a:lnTo>
                      <a:pt x="268" y="49"/>
                    </a:lnTo>
                    <a:lnTo>
                      <a:pt x="262" y="53"/>
                    </a:lnTo>
                    <a:lnTo>
                      <a:pt x="259" y="56"/>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4">
                <a:extLst>
                  <a:ext uri="{FF2B5EF4-FFF2-40B4-BE49-F238E27FC236}">
                    <a16:creationId xmlns:a16="http://schemas.microsoft.com/office/drawing/2014/main" id="{2DDAFBCB-1BCF-4953-B721-CD81EA2626DB}"/>
                  </a:ext>
                </a:extLst>
              </p:cNvPr>
              <p:cNvSpPr>
                <a:spLocks/>
              </p:cNvSpPr>
              <p:nvPr userDrawn="1"/>
            </p:nvSpPr>
            <p:spPr bwMode="auto">
              <a:xfrm>
                <a:off x="1438" y="1707"/>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2 w 276"/>
                  <a:gd name="T11" fmla="*/ 54 h 58"/>
                  <a:gd name="T12" fmla="*/ 8 w 276"/>
                  <a:gd name="T13" fmla="*/ 50 h 58"/>
                  <a:gd name="T14" fmla="*/ 4 w 276"/>
                  <a:gd name="T15" fmla="*/ 46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8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8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6 h 58"/>
                  <a:gd name="T68" fmla="*/ 268 w 276"/>
                  <a:gd name="T69" fmla="*/ 50 h 58"/>
                  <a:gd name="T70" fmla="*/ 262 w 276"/>
                  <a:gd name="T71" fmla="*/ 54 h 58"/>
                  <a:gd name="T72" fmla="*/ 259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2" y="54"/>
                    </a:lnTo>
                    <a:lnTo>
                      <a:pt x="8" y="50"/>
                    </a:lnTo>
                    <a:lnTo>
                      <a:pt x="4" y="46"/>
                    </a:lnTo>
                    <a:lnTo>
                      <a:pt x="1" y="41"/>
                    </a:lnTo>
                    <a:lnTo>
                      <a:pt x="0" y="36"/>
                    </a:lnTo>
                    <a:lnTo>
                      <a:pt x="0" y="29"/>
                    </a:lnTo>
                    <a:lnTo>
                      <a:pt x="0" y="29"/>
                    </a:lnTo>
                    <a:lnTo>
                      <a:pt x="0" y="24"/>
                    </a:lnTo>
                    <a:lnTo>
                      <a:pt x="1" y="18"/>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8"/>
                    </a:lnTo>
                    <a:lnTo>
                      <a:pt x="276" y="24"/>
                    </a:lnTo>
                    <a:lnTo>
                      <a:pt x="276" y="29"/>
                    </a:lnTo>
                    <a:lnTo>
                      <a:pt x="276" y="29"/>
                    </a:lnTo>
                    <a:lnTo>
                      <a:pt x="276" y="36"/>
                    </a:lnTo>
                    <a:lnTo>
                      <a:pt x="273" y="41"/>
                    </a:lnTo>
                    <a:lnTo>
                      <a:pt x="270" y="46"/>
                    </a:lnTo>
                    <a:lnTo>
                      <a:pt x="268" y="50"/>
                    </a:lnTo>
                    <a:lnTo>
                      <a:pt x="262" y="54"/>
                    </a:lnTo>
                    <a:lnTo>
                      <a:pt x="259"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5">
                <a:extLst>
                  <a:ext uri="{FF2B5EF4-FFF2-40B4-BE49-F238E27FC236}">
                    <a16:creationId xmlns:a16="http://schemas.microsoft.com/office/drawing/2014/main" id="{1C32FEF1-39EA-4ED5-9BB4-CDC9F84254E8}"/>
                  </a:ext>
                </a:extLst>
              </p:cNvPr>
              <p:cNvSpPr>
                <a:spLocks/>
              </p:cNvSpPr>
              <p:nvPr userDrawn="1"/>
            </p:nvSpPr>
            <p:spPr bwMode="auto">
              <a:xfrm>
                <a:off x="1438" y="1671"/>
                <a:ext cx="92" cy="19"/>
              </a:xfrm>
              <a:custGeom>
                <a:avLst/>
                <a:gdLst>
                  <a:gd name="T0" fmla="*/ 247 w 276"/>
                  <a:gd name="T1" fmla="*/ 58 h 58"/>
                  <a:gd name="T2" fmla="*/ 29 w 276"/>
                  <a:gd name="T3" fmla="*/ 58 h 58"/>
                  <a:gd name="T4" fmla="*/ 29 w 276"/>
                  <a:gd name="T5" fmla="*/ 58 h 58"/>
                  <a:gd name="T6" fmla="*/ 22 w 276"/>
                  <a:gd name="T7" fmla="*/ 57 h 58"/>
                  <a:gd name="T8" fmla="*/ 17 w 276"/>
                  <a:gd name="T9" fmla="*/ 55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2 h 58"/>
                  <a:gd name="T26" fmla="*/ 1 w 276"/>
                  <a:gd name="T27" fmla="*/ 17 h 58"/>
                  <a:gd name="T28" fmla="*/ 4 w 276"/>
                  <a:gd name="T29" fmla="*/ 13 h 58"/>
                  <a:gd name="T30" fmla="*/ 8 w 276"/>
                  <a:gd name="T31" fmla="*/ 8 h 58"/>
                  <a:gd name="T32" fmla="*/ 12 w 276"/>
                  <a:gd name="T33" fmla="*/ 5 h 58"/>
                  <a:gd name="T34" fmla="*/ 17 w 276"/>
                  <a:gd name="T35" fmla="*/ 3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3 h 58"/>
                  <a:gd name="T48" fmla="*/ 262 w 276"/>
                  <a:gd name="T49" fmla="*/ 5 h 58"/>
                  <a:gd name="T50" fmla="*/ 268 w 276"/>
                  <a:gd name="T51" fmla="*/ 8 h 58"/>
                  <a:gd name="T52" fmla="*/ 270 w 276"/>
                  <a:gd name="T53" fmla="*/ 13 h 58"/>
                  <a:gd name="T54" fmla="*/ 273 w 276"/>
                  <a:gd name="T55" fmla="*/ 17 h 58"/>
                  <a:gd name="T56" fmla="*/ 276 w 276"/>
                  <a:gd name="T57" fmla="*/ 22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5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5"/>
                    </a:lnTo>
                    <a:lnTo>
                      <a:pt x="12" y="53"/>
                    </a:lnTo>
                    <a:lnTo>
                      <a:pt x="8" y="49"/>
                    </a:lnTo>
                    <a:lnTo>
                      <a:pt x="4" y="45"/>
                    </a:lnTo>
                    <a:lnTo>
                      <a:pt x="1" y="40"/>
                    </a:lnTo>
                    <a:lnTo>
                      <a:pt x="0" y="34"/>
                    </a:lnTo>
                    <a:lnTo>
                      <a:pt x="0" y="29"/>
                    </a:lnTo>
                    <a:lnTo>
                      <a:pt x="0" y="29"/>
                    </a:lnTo>
                    <a:lnTo>
                      <a:pt x="0" y="22"/>
                    </a:lnTo>
                    <a:lnTo>
                      <a:pt x="1" y="17"/>
                    </a:lnTo>
                    <a:lnTo>
                      <a:pt x="4" y="13"/>
                    </a:lnTo>
                    <a:lnTo>
                      <a:pt x="8" y="8"/>
                    </a:lnTo>
                    <a:lnTo>
                      <a:pt x="12" y="5"/>
                    </a:lnTo>
                    <a:lnTo>
                      <a:pt x="17" y="3"/>
                    </a:lnTo>
                    <a:lnTo>
                      <a:pt x="22" y="0"/>
                    </a:lnTo>
                    <a:lnTo>
                      <a:pt x="29" y="0"/>
                    </a:lnTo>
                    <a:lnTo>
                      <a:pt x="247" y="0"/>
                    </a:lnTo>
                    <a:lnTo>
                      <a:pt x="247" y="0"/>
                    </a:lnTo>
                    <a:lnTo>
                      <a:pt x="253" y="0"/>
                    </a:lnTo>
                    <a:lnTo>
                      <a:pt x="259" y="3"/>
                    </a:lnTo>
                    <a:lnTo>
                      <a:pt x="262" y="5"/>
                    </a:lnTo>
                    <a:lnTo>
                      <a:pt x="268" y="8"/>
                    </a:lnTo>
                    <a:lnTo>
                      <a:pt x="270" y="13"/>
                    </a:lnTo>
                    <a:lnTo>
                      <a:pt x="273" y="17"/>
                    </a:lnTo>
                    <a:lnTo>
                      <a:pt x="276" y="22"/>
                    </a:lnTo>
                    <a:lnTo>
                      <a:pt x="276" y="29"/>
                    </a:lnTo>
                    <a:lnTo>
                      <a:pt x="276" y="29"/>
                    </a:lnTo>
                    <a:lnTo>
                      <a:pt x="276" y="34"/>
                    </a:lnTo>
                    <a:lnTo>
                      <a:pt x="273" y="40"/>
                    </a:lnTo>
                    <a:lnTo>
                      <a:pt x="270" y="45"/>
                    </a:lnTo>
                    <a:lnTo>
                      <a:pt x="268" y="49"/>
                    </a:lnTo>
                    <a:lnTo>
                      <a:pt x="262" y="53"/>
                    </a:lnTo>
                    <a:lnTo>
                      <a:pt x="259" y="55"/>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6">
                <a:extLst>
                  <a:ext uri="{FF2B5EF4-FFF2-40B4-BE49-F238E27FC236}">
                    <a16:creationId xmlns:a16="http://schemas.microsoft.com/office/drawing/2014/main" id="{7B01F44E-F4D7-456A-8B9D-8D9485BA5171}"/>
                  </a:ext>
                </a:extLst>
              </p:cNvPr>
              <p:cNvSpPr>
                <a:spLocks noChangeArrowheads="1"/>
              </p:cNvSpPr>
              <p:nvPr userDrawn="1"/>
            </p:nvSpPr>
            <p:spPr bwMode="auto">
              <a:xfrm>
                <a:off x="1428" y="1363"/>
                <a:ext cx="174" cy="275"/>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7">
                <a:extLst>
                  <a:ext uri="{FF2B5EF4-FFF2-40B4-BE49-F238E27FC236}">
                    <a16:creationId xmlns:a16="http://schemas.microsoft.com/office/drawing/2014/main" id="{CBB8C6D5-EEFF-416C-867F-259E78EB0851}"/>
                  </a:ext>
                </a:extLst>
              </p:cNvPr>
              <p:cNvSpPr>
                <a:spLocks noEditPoints="1"/>
              </p:cNvSpPr>
              <p:nvPr userDrawn="1"/>
            </p:nvSpPr>
            <p:spPr bwMode="auto">
              <a:xfrm>
                <a:off x="1419" y="1353"/>
                <a:ext cx="192" cy="295"/>
              </a:xfrm>
              <a:custGeom>
                <a:avLst/>
                <a:gdLst>
                  <a:gd name="T0" fmla="*/ 549 w 578"/>
                  <a:gd name="T1" fmla="*/ 885 h 885"/>
                  <a:gd name="T2" fmla="*/ 29 w 578"/>
                  <a:gd name="T3" fmla="*/ 885 h 885"/>
                  <a:gd name="T4" fmla="*/ 29 w 578"/>
                  <a:gd name="T5" fmla="*/ 885 h 885"/>
                  <a:gd name="T6" fmla="*/ 22 w 578"/>
                  <a:gd name="T7" fmla="*/ 884 h 885"/>
                  <a:gd name="T8" fmla="*/ 17 w 578"/>
                  <a:gd name="T9" fmla="*/ 883 h 885"/>
                  <a:gd name="T10" fmla="*/ 12 w 578"/>
                  <a:gd name="T11" fmla="*/ 880 h 885"/>
                  <a:gd name="T12" fmla="*/ 8 w 578"/>
                  <a:gd name="T13" fmla="*/ 876 h 885"/>
                  <a:gd name="T14" fmla="*/ 4 w 578"/>
                  <a:gd name="T15" fmla="*/ 872 h 885"/>
                  <a:gd name="T16" fmla="*/ 1 w 578"/>
                  <a:gd name="T17" fmla="*/ 867 h 885"/>
                  <a:gd name="T18" fmla="*/ 0 w 578"/>
                  <a:gd name="T19" fmla="*/ 862 h 885"/>
                  <a:gd name="T20" fmla="*/ 0 w 578"/>
                  <a:gd name="T21" fmla="*/ 856 h 885"/>
                  <a:gd name="T22" fmla="*/ 0 w 578"/>
                  <a:gd name="T23" fmla="*/ 29 h 885"/>
                  <a:gd name="T24" fmla="*/ 0 w 578"/>
                  <a:gd name="T25" fmla="*/ 29 h 885"/>
                  <a:gd name="T26" fmla="*/ 0 w 578"/>
                  <a:gd name="T27" fmla="*/ 22 h 885"/>
                  <a:gd name="T28" fmla="*/ 1 w 578"/>
                  <a:gd name="T29" fmla="*/ 17 h 885"/>
                  <a:gd name="T30" fmla="*/ 4 w 578"/>
                  <a:gd name="T31" fmla="*/ 13 h 885"/>
                  <a:gd name="T32" fmla="*/ 8 w 578"/>
                  <a:gd name="T33" fmla="*/ 8 h 885"/>
                  <a:gd name="T34" fmla="*/ 12 w 578"/>
                  <a:gd name="T35" fmla="*/ 5 h 885"/>
                  <a:gd name="T36" fmla="*/ 17 w 578"/>
                  <a:gd name="T37" fmla="*/ 3 h 885"/>
                  <a:gd name="T38" fmla="*/ 22 w 578"/>
                  <a:gd name="T39" fmla="*/ 0 h 885"/>
                  <a:gd name="T40" fmla="*/ 29 w 578"/>
                  <a:gd name="T41" fmla="*/ 0 h 885"/>
                  <a:gd name="T42" fmla="*/ 549 w 578"/>
                  <a:gd name="T43" fmla="*/ 0 h 885"/>
                  <a:gd name="T44" fmla="*/ 549 w 578"/>
                  <a:gd name="T45" fmla="*/ 0 h 885"/>
                  <a:gd name="T46" fmla="*/ 556 w 578"/>
                  <a:gd name="T47" fmla="*/ 0 h 885"/>
                  <a:gd name="T48" fmla="*/ 561 w 578"/>
                  <a:gd name="T49" fmla="*/ 3 h 885"/>
                  <a:gd name="T50" fmla="*/ 566 w 578"/>
                  <a:gd name="T51" fmla="*/ 5 h 885"/>
                  <a:gd name="T52" fmla="*/ 570 w 578"/>
                  <a:gd name="T53" fmla="*/ 8 h 885"/>
                  <a:gd name="T54" fmla="*/ 574 w 578"/>
                  <a:gd name="T55" fmla="*/ 13 h 885"/>
                  <a:gd name="T56" fmla="*/ 577 w 578"/>
                  <a:gd name="T57" fmla="*/ 17 h 885"/>
                  <a:gd name="T58" fmla="*/ 578 w 578"/>
                  <a:gd name="T59" fmla="*/ 22 h 885"/>
                  <a:gd name="T60" fmla="*/ 578 w 578"/>
                  <a:gd name="T61" fmla="*/ 29 h 885"/>
                  <a:gd name="T62" fmla="*/ 578 w 578"/>
                  <a:gd name="T63" fmla="*/ 856 h 885"/>
                  <a:gd name="T64" fmla="*/ 578 w 578"/>
                  <a:gd name="T65" fmla="*/ 856 h 885"/>
                  <a:gd name="T66" fmla="*/ 578 w 578"/>
                  <a:gd name="T67" fmla="*/ 862 h 885"/>
                  <a:gd name="T68" fmla="*/ 577 w 578"/>
                  <a:gd name="T69" fmla="*/ 867 h 885"/>
                  <a:gd name="T70" fmla="*/ 574 w 578"/>
                  <a:gd name="T71" fmla="*/ 872 h 885"/>
                  <a:gd name="T72" fmla="*/ 570 w 578"/>
                  <a:gd name="T73" fmla="*/ 876 h 885"/>
                  <a:gd name="T74" fmla="*/ 566 w 578"/>
                  <a:gd name="T75" fmla="*/ 880 h 885"/>
                  <a:gd name="T76" fmla="*/ 561 w 578"/>
                  <a:gd name="T77" fmla="*/ 883 h 885"/>
                  <a:gd name="T78" fmla="*/ 556 w 578"/>
                  <a:gd name="T79" fmla="*/ 884 h 885"/>
                  <a:gd name="T80" fmla="*/ 549 w 578"/>
                  <a:gd name="T81" fmla="*/ 885 h 885"/>
                  <a:gd name="T82" fmla="*/ 549 w 578"/>
                  <a:gd name="T83" fmla="*/ 885 h 885"/>
                  <a:gd name="T84" fmla="*/ 58 w 578"/>
                  <a:gd name="T85" fmla="*/ 827 h 885"/>
                  <a:gd name="T86" fmla="*/ 520 w 578"/>
                  <a:gd name="T87" fmla="*/ 827 h 885"/>
                  <a:gd name="T88" fmla="*/ 520 w 578"/>
                  <a:gd name="T89" fmla="*/ 58 h 885"/>
                  <a:gd name="T90" fmla="*/ 58 w 578"/>
                  <a:gd name="T91" fmla="*/ 58 h 885"/>
                  <a:gd name="T92" fmla="*/ 58 w 578"/>
                  <a:gd name="T93" fmla="*/ 82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8" h="885">
                    <a:moveTo>
                      <a:pt x="549" y="885"/>
                    </a:moveTo>
                    <a:lnTo>
                      <a:pt x="29" y="885"/>
                    </a:lnTo>
                    <a:lnTo>
                      <a:pt x="29" y="885"/>
                    </a:lnTo>
                    <a:lnTo>
                      <a:pt x="22" y="884"/>
                    </a:lnTo>
                    <a:lnTo>
                      <a:pt x="17" y="883"/>
                    </a:lnTo>
                    <a:lnTo>
                      <a:pt x="12" y="880"/>
                    </a:lnTo>
                    <a:lnTo>
                      <a:pt x="8" y="876"/>
                    </a:lnTo>
                    <a:lnTo>
                      <a:pt x="4" y="872"/>
                    </a:lnTo>
                    <a:lnTo>
                      <a:pt x="1" y="867"/>
                    </a:lnTo>
                    <a:lnTo>
                      <a:pt x="0" y="862"/>
                    </a:lnTo>
                    <a:lnTo>
                      <a:pt x="0" y="856"/>
                    </a:lnTo>
                    <a:lnTo>
                      <a:pt x="0" y="29"/>
                    </a:lnTo>
                    <a:lnTo>
                      <a:pt x="0" y="29"/>
                    </a:lnTo>
                    <a:lnTo>
                      <a:pt x="0" y="22"/>
                    </a:lnTo>
                    <a:lnTo>
                      <a:pt x="1" y="17"/>
                    </a:lnTo>
                    <a:lnTo>
                      <a:pt x="4" y="13"/>
                    </a:lnTo>
                    <a:lnTo>
                      <a:pt x="8" y="8"/>
                    </a:lnTo>
                    <a:lnTo>
                      <a:pt x="12" y="5"/>
                    </a:lnTo>
                    <a:lnTo>
                      <a:pt x="17" y="3"/>
                    </a:lnTo>
                    <a:lnTo>
                      <a:pt x="22" y="0"/>
                    </a:lnTo>
                    <a:lnTo>
                      <a:pt x="29" y="0"/>
                    </a:lnTo>
                    <a:lnTo>
                      <a:pt x="549" y="0"/>
                    </a:lnTo>
                    <a:lnTo>
                      <a:pt x="549" y="0"/>
                    </a:lnTo>
                    <a:lnTo>
                      <a:pt x="556" y="0"/>
                    </a:lnTo>
                    <a:lnTo>
                      <a:pt x="561" y="3"/>
                    </a:lnTo>
                    <a:lnTo>
                      <a:pt x="566" y="5"/>
                    </a:lnTo>
                    <a:lnTo>
                      <a:pt x="570" y="8"/>
                    </a:lnTo>
                    <a:lnTo>
                      <a:pt x="574" y="13"/>
                    </a:lnTo>
                    <a:lnTo>
                      <a:pt x="577" y="17"/>
                    </a:lnTo>
                    <a:lnTo>
                      <a:pt x="578" y="22"/>
                    </a:lnTo>
                    <a:lnTo>
                      <a:pt x="578" y="29"/>
                    </a:lnTo>
                    <a:lnTo>
                      <a:pt x="578" y="856"/>
                    </a:lnTo>
                    <a:lnTo>
                      <a:pt x="578" y="856"/>
                    </a:lnTo>
                    <a:lnTo>
                      <a:pt x="578" y="862"/>
                    </a:lnTo>
                    <a:lnTo>
                      <a:pt x="577" y="867"/>
                    </a:lnTo>
                    <a:lnTo>
                      <a:pt x="574" y="872"/>
                    </a:lnTo>
                    <a:lnTo>
                      <a:pt x="570" y="876"/>
                    </a:lnTo>
                    <a:lnTo>
                      <a:pt x="566" y="880"/>
                    </a:lnTo>
                    <a:lnTo>
                      <a:pt x="561" y="883"/>
                    </a:lnTo>
                    <a:lnTo>
                      <a:pt x="556" y="884"/>
                    </a:lnTo>
                    <a:lnTo>
                      <a:pt x="549" y="885"/>
                    </a:lnTo>
                    <a:lnTo>
                      <a:pt x="549" y="885"/>
                    </a:lnTo>
                    <a:close/>
                    <a:moveTo>
                      <a:pt x="58" y="827"/>
                    </a:moveTo>
                    <a:lnTo>
                      <a:pt x="520" y="827"/>
                    </a:lnTo>
                    <a:lnTo>
                      <a:pt x="520" y="58"/>
                    </a:lnTo>
                    <a:lnTo>
                      <a:pt x="58" y="58"/>
                    </a:lnTo>
                    <a:lnTo>
                      <a:pt x="58" y="8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8">
                <a:extLst>
                  <a:ext uri="{FF2B5EF4-FFF2-40B4-BE49-F238E27FC236}">
                    <a16:creationId xmlns:a16="http://schemas.microsoft.com/office/drawing/2014/main" id="{D6F6CFEB-7BEE-4758-B6D9-AA7B7718F15D}"/>
                  </a:ext>
                </a:extLst>
              </p:cNvPr>
              <p:cNvSpPr>
                <a:spLocks/>
              </p:cNvSpPr>
              <p:nvPr userDrawn="1"/>
            </p:nvSpPr>
            <p:spPr bwMode="auto">
              <a:xfrm>
                <a:off x="1467" y="1574"/>
                <a:ext cx="93" cy="20"/>
              </a:xfrm>
              <a:custGeom>
                <a:avLst/>
                <a:gdLst>
                  <a:gd name="T0" fmla="*/ 249 w 278"/>
                  <a:gd name="T1" fmla="*/ 58 h 58"/>
                  <a:gd name="T2" fmla="*/ 30 w 278"/>
                  <a:gd name="T3" fmla="*/ 58 h 58"/>
                  <a:gd name="T4" fmla="*/ 30 w 278"/>
                  <a:gd name="T5" fmla="*/ 58 h 58"/>
                  <a:gd name="T6" fmla="*/ 24 w 278"/>
                  <a:gd name="T7" fmla="*/ 58 h 58"/>
                  <a:gd name="T8" fmla="*/ 18 w 278"/>
                  <a:gd name="T9" fmla="*/ 56 h 58"/>
                  <a:gd name="T10" fmla="*/ 14 w 278"/>
                  <a:gd name="T11" fmla="*/ 54 h 58"/>
                  <a:gd name="T12" fmla="*/ 10 w 278"/>
                  <a:gd name="T13" fmla="*/ 50 h 58"/>
                  <a:gd name="T14" fmla="*/ 6 w 278"/>
                  <a:gd name="T15" fmla="*/ 46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6 h 58"/>
                  <a:gd name="T68" fmla="*/ 269 w 278"/>
                  <a:gd name="T69" fmla="*/ 50 h 58"/>
                  <a:gd name="T70" fmla="*/ 265 w 278"/>
                  <a:gd name="T71" fmla="*/ 54 h 58"/>
                  <a:gd name="T72" fmla="*/ 259 w 278"/>
                  <a:gd name="T73" fmla="*/ 56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6"/>
                    </a:lnTo>
                    <a:lnTo>
                      <a:pt x="14" y="54"/>
                    </a:lnTo>
                    <a:lnTo>
                      <a:pt x="10" y="50"/>
                    </a:lnTo>
                    <a:lnTo>
                      <a:pt x="6" y="46"/>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6"/>
                    </a:lnTo>
                    <a:lnTo>
                      <a:pt x="269" y="50"/>
                    </a:lnTo>
                    <a:lnTo>
                      <a:pt x="265" y="54"/>
                    </a:lnTo>
                    <a:lnTo>
                      <a:pt x="259" y="56"/>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9">
                <a:extLst>
                  <a:ext uri="{FF2B5EF4-FFF2-40B4-BE49-F238E27FC236}">
                    <a16:creationId xmlns:a16="http://schemas.microsoft.com/office/drawing/2014/main" id="{3C9D9068-CAC9-43BF-8FF0-182E595D8C79}"/>
                  </a:ext>
                </a:extLst>
              </p:cNvPr>
              <p:cNvSpPr>
                <a:spLocks/>
              </p:cNvSpPr>
              <p:nvPr userDrawn="1"/>
            </p:nvSpPr>
            <p:spPr bwMode="auto">
              <a:xfrm>
                <a:off x="1467" y="1539"/>
                <a:ext cx="93" cy="19"/>
              </a:xfrm>
              <a:custGeom>
                <a:avLst/>
                <a:gdLst>
                  <a:gd name="T0" fmla="*/ 249 w 278"/>
                  <a:gd name="T1" fmla="*/ 58 h 58"/>
                  <a:gd name="T2" fmla="*/ 30 w 278"/>
                  <a:gd name="T3" fmla="*/ 58 h 58"/>
                  <a:gd name="T4" fmla="*/ 30 w 278"/>
                  <a:gd name="T5" fmla="*/ 58 h 58"/>
                  <a:gd name="T6" fmla="*/ 24 w 278"/>
                  <a:gd name="T7" fmla="*/ 57 h 58"/>
                  <a:gd name="T8" fmla="*/ 18 w 278"/>
                  <a:gd name="T9" fmla="*/ 55 h 58"/>
                  <a:gd name="T10" fmla="*/ 14 w 278"/>
                  <a:gd name="T11" fmla="*/ 53 h 58"/>
                  <a:gd name="T12" fmla="*/ 10 w 278"/>
                  <a:gd name="T13" fmla="*/ 49 h 58"/>
                  <a:gd name="T14" fmla="*/ 6 w 278"/>
                  <a:gd name="T15" fmla="*/ 45 h 58"/>
                  <a:gd name="T16" fmla="*/ 3 w 278"/>
                  <a:gd name="T17" fmla="*/ 39 h 58"/>
                  <a:gd name="T18" fmla="*/ 2 w 278"/>
                  <a:gd name="T19" fmla="*/ 34 h 58"/>
                  <a:gd name="T20" fmla="*/ 0 w 278"/>
                  <a:gd name="T21" fmla="*/ 29 h 58"/>
                  <a:gd name="T22" fmla="*/ 0 w 278"/>
                  <a:gd name="T23" fmla="*/ 29 h 58"/>
                  <a:gd name="T24" fmla="*/ 2 w 278"/>
                  <a:gd name="T25" fmla="*/ 22 h 58"/>
                  <a:gd name="T26" fmla="*/ 3 w 278"/>
                  <a:gd name="T27" fmla="*/ 17 h 58"/>
                  <a:gd name="T28" fmla="*/ 6 w 278"/>
                  <a:gd name="T29" fmla="*/ 13 h 58"/>
                  <a:gd name="T30" fmla="*/ 10 w 278"/>
                  <a:gd name="T31" fmla="*/ 8 h 58"/>
                  <a:gd name="T32" fmla="*/ 14 w 278"/>
                  <a:gd name="T33" fmla="*/ 5 h 58"/>
                  <a:gd name="T34" fmla="*/ 18 w 278"/>
                  <a:gd name="T35" fmla="*/ 2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2 h 58"/>
                  <a:gd name="T48" fmla="*/ 265 w 278"/>
                  <a:gd name="T49" fmla="*/ 5 h 58"/>
                  <a:gd name="T50" fmla="*/ 269 w 278"/>
                  <a:gd name="T51" fmla="*/ 8 h 58"/>
                  <a:gd name="T52" fmla="*/ 273 w 278"/>
                  <a:gd name="T53" fmla="*/ 13 h 58"/>
                  <a:gd name="T54" fmla="*/ 275 w 278"/>
                  <a:gd name="T55" fmla="*/ 17 h 58"/>
                  <a:gd name="T56" fmla="*/ 276 w 278"/>
                  <a:gd name="T57" fmla="*/ 22 h 58"/>
                  <a:gd name="T58" fmla="*/ 278 w 278"/>
                  <a:gd name="T59" fmla="*/ 29 h 58"/>
                  <a:gd name="T60" fmla="*/ 278 w 278"/>
                  <a:gd name="T61" fmla="*/ 29 h 58"/>
                  <a:gd name="T62" fmla="*/ 276 w 278"/>
                  <a:gd name="T63" fmla="*/ 34 h 58"/>
                  <a:gd name="T64" fmla="*/ 275 w 278"/>
                  <a:gd name="T65" fmla="*/ 39 h 58"/>
                  <a:gd name="T66" fmla="*/ 273 w 278"/>
                  <a:gd name="T67" fmla="*/ 45 h 58"/>
                  <a:gd name="T68" fmla="*/ 269 w 278"/>
                  <a:gd name="T69" fmla="*/ 49 h 58"/>
                  <a:gd name="T70" fmla="*/ 265 w 278"/>
                  <a:gd name="T71" fmla="*/ 53 h 58"/>
                  <a:gd name="T72" fmla="*/ 259 w 278"/>
                  <a:gd name="T73" fmla="*/ 55 h 58"/>
                  <a:gd name="T74" fmla="*/ 254 w 278"/>
                  <a:gd name="T75" fmla="*/ 57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7"/>
                    </a:lnTo>
                    <a:lnTo>
                      <a:pt x="18" y="55"/>
                    </a:lnTo>
                    <a:lnTo>
                      <a:pt x="14" y="53"/>
                    </a:lnTo>
                    <a:lnTo>
                      <a:pt x="10" y="49"/>
                    </a:lnTo>
                    <a:lnTo>
                      <a:pt x="6" y="45"/>
                    </a:lnTo>
                    <a:lnTo>
                      <a:pt x="3" y="39"/>
                    </a:lnTo>
                    <a:lnTo>
                      <a:pt x="2" y="34"/>
                    </a:lnTo>
                    <a:lnTo>
                      <a:pt x="0" y="29"/>
                    </a:lnTo>
                    <a:lnTo>
                      <a:pt x="0" y="29"/>
                    </a:lnTo>
                    <a:lnTo>
                      <a:pt x="2" y="22"/>
                    </a:lnTo>
                    <a:lnTo>
                      <a:pt x="3" y="17"/>
                    </a:lnTo>
                    <a:lnTo>
                      <a:pt x="6" y="13"/>
                    </a:lnTo>
                    <a:lnTo>
                      <a:pt x="10" y="8"/>
                    </a:lnTo>
                    <a:lnTo>
                      <a:pt x="14" y="5"/>
                    </a:lnTo>
                    <a:lnTo>
                      <a:pt x="18" y="2"/>
                    </a:lnTo>
                    <a:lnTo>
                      <a:pt x="24" y="0"/>
                    </a:lnTo>
                    <a:lnTo>
                      <a:pt x="30" y="0"/>
                    </a:lnTo>
                    <a:lnTo>
                      <a:pt x="249" y="0"/>
                    </a:lnTo>
                    <a:lnTo>
                      <a:pt x="249" y="0"/>
                    </a:lnTo>
                    <a:lnTo>
                      <a:pt x="254" y="0"/>
                    </a:lnTo>
                    <a:lnTo>
                      <a:pt x="259" y="2"/>
                    </a:lnTo>
                    <a:lnTo>
                      <a:pt x="265" y="5"/>
                    </a:lnTo>
                    <a:lnTo>
                      <a:pt x="269" y="8"/>
                    </a:lnTo>
                    <a:lnTo>
                      <a:pt x="273" y="13"/>
                    </a:lnTo>
                    <a:lnTo>
                      <a:pt x="275" y="17"/>
                    </a:lnTo>
                    <a:lnTo>
                      <a:pt x="276" y="22"/>
                    </a:lnTo>
                    <a:lnTo>
                      <a:pt x="278" y="29"/>
                    </a:lnTo>
                    <a:lnTo>
                      <a:pt x="278" y="29"/>
                    </a:lnTo>
                    <a:lnTo>
                      <a:pt x="276" y="34"/>
                    </a:lnTo>
                    <a:lnTo>
                      <a:pt x="275" y="39"/>
                    </a:lnTo>
                    <a:lnTo>
                      <a:pt x="273" y="45"/>
                    </a:lnTo>
                    <a:lnTo>
                      <a:pt x="269" y="49"/>
                    </a:lnTo>
                    <a:lnTo>
                      <a:pt x="265" y="53"/>
                    </a:lnTo>
                    <a:lnTo>
                      <a:pt x="259" y="55"/>
                    </a:lnTo>
                    <a:lnTo>
                      <a:pt x="254" y="57"/>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0">
                <a:extLst>
                  <a:ext uri="{FF2B5EF4-FFF2-40B4-BE49-F238E27FC236}">
                    <a16:creationId xmlns:a16="http://schemas.microsoft.com/office/drawing/2014/main" id="{85B6B4B5-C8F2-4434-BF48-75E7893187B2}"/>
                  </a:ext>
                </a:extLst>
              </p:cNvPr>
              <p:cNvSpPr>
                <a:spLocks/>
              </p:cNvSpPr>
              <p:nvPr userDrawn="1"/>
            </p:nvSpPr>
            <p:spPr bwMode="auto">
              <a:xfrm>
                <a:off x="1467" y="1503"/>
                <a:ext cx="93" cy="19"/>
              </a:xfrm>
              <a:custGeom>
                <a:avLst/>
                <a:gdLst>
                  <a:gd name="T0" fmla="*/ 249 w 278"/>
                  <a:gd name="T1" fmla="*/ 58 h 58"/>
                  <a:gd name="T2" fmla="*/ 30 w 278"/>
                  <a:gd name="T3" fmla="*/ 58 h 58"/>
                  <a:gd name="T4" fmla="*/ 30 w 278"/>
                  <a:gd name="T5" fmla="*/ 58 h 58"/>
                  <a:gd name="T6" fmla="*/ 24 w 278"/>
                  <a:gd name="T7" fmla="*/ 58 h 58"/>
                  <a:gd name="T8" fmla="*/ 18 w 278"/>
                  <a:gd name="T9" fmla="*/ 56 h 58"/>
                  <a:gd name="T10" fmla="*/ 14 w 278"/>
                  <a:gd name="T11" fmla="*/ 54 h 58"/>
                  <a:gd name="T12" fmla="*/ 10 w 278"/>
                  <a:gd name="T13" fmla="*/ 50 h 58"/>
                  <a:gd name="T14" fmla="*/ 6 w 278"/>
                  <a:gd name="T15" fmla="*/ 46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6 h 58"/>
                  <a:gd name="T68" fmla="*/ 269 w 278"/>
                  <a:gd name="T69" fmla="*/ 50 h 58"/>
                  <a:gd name="T70" fmla="*/ 265 w 278"/>
                  <a:gd name="T71" fmla="*/ 54 h 58"/>
                  <a:gd name="T72" fmla="*/ 259 w 278"/>
                  <a:gd name="T73" fmla="*/ 56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6"/>
                    </a:lnTo>
                    <a:lnTo>
                      <a:pt x="14" y="54"/>
                    </a:lnTo>
                    <a:lnTo>
                      <a:pt x="10" y="50"/>
                    </a:lnTo>
                    <a:lnTo>
                      <a:pt x="6" y="46"/>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6"/>
                    </a:lnTo>
                    <a:lnTo>
                      <a:pt x="269" y="50"/>
                    </a:lnTo>
                    <a:lnTo>
                      <a:pt x="265" y="54"/>
                    </a:lnTo>
                    <a:lnTo>
                      <a:pt x="259" y="56"/>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1">
                <a:extLst>
                  <a:ext uri="{FF2B5EF4-FFF2-40B4-BE49-F238E27FC236}">
                    <a16:creationId xmlns:a16="http://schemas.microsoft.com/office/drawing/2014/main" id="{ED2AF829-1ED8-48FF-ACCA-EB807C501D02}"/>
                  </a:ext>
                </a:extLst>
              </p:cNvPr>
              <p:cNvSpPr>
                <a:spLocks/>
              </p:cNvSpPr>
              <p:nvPr userDrawn="1"/>
            </p:nvSpPr>
            <p:spPr bwMode="auto">
              <a:xfrm>
                <a:off x="1467" y="1467"/>
                <a:ext cx="93" cy="19"/>
              </a:xfrm>
              <a:custGeom>
                <a:avLst/>
                <a:gdLst>
                  <a:gd name="T0" fmla="*/ 249 w 278"/>
                  <a:gd name="T1" fmla="*/ 58 h 58"/>
                  <a:gd name="T2" fmla="*/ 30 w 278"/>
                  <a:gd name="T3" fmla="*/ 58 h 58"/>
                  <a:gd name="T4" fmla="*/ 30 w 278"/>
                  <a:gd name="T5" fmla="*/ 58 h 58"/>
                  <a:gd name="T6" fmla="*/ 24 w 278"/>
                  <a:gd name="T7" fmla="*/ 58 h 58"/>
                  <a:gd name="T8" fmla="*/ 18 w 278"/>
                  <a:gd name="T9" fmla="*/ 55 h 58"/>
                  <a:gd name="T10" fmla="*/ 14 w 278"/>
                  <a:gd name="T11" fmla="*/ 53 h 58"/>
                  <a:gd name="T12" fmla="*/ 10 w 278"/>
                  <a:gd name="T13" fmla="*/ 50 h 58"/>
                  <a:gd name="T14" fmla="*/ 6 w 278"/>
                  <a:gd name="T15" fmla="*/ 45 h 58"/>
                  <a:gd name="T16" fmla="*/ 3 w 278"/>
                  <a:gd name="T17" fmla="*/ 41 h 58"/>
                  <a:gd name="T18" fmla="*/ 2 w 278"/>
                  <a:gd name="T19" fmla="*/ 34 h 58"/>
                  <a:gd name="T20" fmla="*/ 0 w 278"/>
                  <a:gd name="T21" fmla="*/ 29 h 58"/>
                  <a:gd name="T22" fmla="*/ 0 w 278"/>
                  <a:gd name="T23" fmla="*/ 29 h 58"/>
                  <a:gd name="T24" fmla="*/ 2 w 278"/>
                  <a:gd name="T25" fmla="*/ 23 h 58"/>
                  <a:gd name="T26" fmla="*/ 3 w 278"/>
                  <a:gd name="T27" fmla="*/ 17 h 58"/>
                  <a:gd name="T28" fmla="*/ 6 w 278"/>
                  <a:gd name="T29" fmla="*/ 13 h 58"/>
                  <a:gd name="T30" fmla="*/ 10 w 278"/>
                  <a:gd name="T31" fmla="*/ 8 h 58"/>
                  <a:gd name="T32" fmla="*/ 14 w 278"/>
                  <a:gd name="T33" fmla="*/ 5 h 58"/>
                  <a:gd name="T34" fmla="*/ 18 w 278"/>
                  <a:gd name="T35" fmla="*/ 2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2 h 58"/>
                  <a:gd name="T48" fmla="*/ 265 w 278"/>
                  <a:gd name="T49" fmla="*/ 5 h 58"/>
                  <a:gd name="T50" fmla="*/ 269 w 278"/>
                  <a:gd name="T51" fmla="*/ 8 h 58"/>
                  <a:gd name="T52" fmla="*/ 273 w 278"/>
                  <a:gd name="T53" fmla="*/ 13 h 58"/>
                  <a:gd name="T54" fmla="*/ 275 w 278"/>
                  <a:gd name="T55" fmla="*/ 17 h 58"/>
                  <a:gd name="T56" fmla="*/ 276 w 278"/>
                  <a:gd name="T57" fmla="*/ 23 h 58"/>
                  <a:gd name="T58" fmla="*/ 278 w 278"/>
                  <a:gd name="T59" fmla="*/ 29 h 58"/>
                  <a:gd name="T60" fmla="*/ 278 w 278"/>
                  <a:gd name="T61" fmla="*/ 29 h 58"/>
                  <a:gd name="T62" fmla="*/ 276 w 278"/>
                  <a:gd name="T63" fmla="*/ 34 h 58"/>
                  <a:gd name="T64" fmla="*/ 275 w 278"/>
                  <a:gd name="T65" fmla="*/ 41 h 58"/>
                  <a:gd name="T66" fmla="*/ 273 w 278"/>
                  <a:gd name="T67" fmla="*/ 45 h 58"/>
                  <a:gd name="T68" fmla="*/ 269 w 278"/>
                  <a:gd name="T69" fmla="*/ 50 h 58"/>
                  <a:gd name="T70" fmla="*/ 265 w 278"/>
                  <a:gd name="T71" fmla="*/ 53 h 58"/>
                  <a:gd name="T72" fmla="*/ 259 w 278"/>
                  <a:gd name="T73" fmla="*/ 55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5"/>
                    </a:lnTo>
                    <a:lnTo>
                      <a:pt x="14" y="53"/>
                    </a:lnTo>
                    <a:lnTo>
                      <a:pt x="10" y="50"/>
                    </a:lnTo>
                    <a:lnTo>
                      <a:pt x="6" y="45"/>
                    </a:lnTo>
                    <a:lnTo>
                      <a:pt x="3" y="41"/>
                    </a:lnTo>
                    <a:lnTo>
                      <a:pt x="2" y="34"/>
                    </a:lnTo>
                    <a:lnTo>
                      <a:pt x="0" y="29"/>
                    </a:lnTo>
                    <a:lnTo>
                      <a:pt x="0" y="29"/>
                    </a:lnTo>
                    <a:lnTo>
                      <a:pt x="2" y="23"/>
                    </a:lnTo>
                    <a:lnTo>
                      <a:pt x="3" y="17"/>
                    </a:lnTo>
                    <a:lnTo>
                      <a:pt x="6" y="13"/>
                    </a:lnTo>
                    <a:lnTo>
                      <a:pt x="10" y="8"/>
                    </a:lnTo>
                    <a:lnTo>
                      <a:pt x="14" y="5"/>
                    </a:lnTo>
                    <a:lnTo>
                      <a:pt x="18" y="2"/>
                    </a:lnTo>
                    <a:lnTo>
                      <a:pt x="24" y="0"/>
                    </a:lnTo>
                    <a:lnTo>
                      <a:pt x="30" y="0"/>
                    </a:lnTo>
                    <a:lnTo>
                      <a:pt x="249" y="0"/>
                    </a:lnTo>
                    <a:lnTo>
                      <a:pt x="249" y="0"/>
                    </a:lnTo>
                    <a:lnTo>
                      <a:pt x="254" y="0"/>
                    </a:lnTo>
                    <a:lnTo>
                      <a:pt x="259" y="2"/>
                    </a:lnTo>
                    <a:lnTo>
                      <a:pt x="265" y="5"/>
                    </a:lnTo>
                    <a:lnTo>
                      <a:pt x="269" y="8"/>
                    </a:lnTo>
                    <a:lnTo>
                      <a:pt x="273" y="13"/>
                    </a:lnTo>
                    <a:lnTo>
                      <a:pt x="275" y="17"/>
                    </a:lnTo>
                    <a:lnTo>
                      <a:pt x="276" y="23"/>
                    </a:lnTo>
                    <a:lnTo>
                      <a:pt x="278" y="29"/>
                    </a:lnTo>
                    <a:lnTo>
                      <a:pt x="278" y="29"/>
                    </a:lnTo>
                    <a:lnTo>
                      <a:pt x="276" y="34"/>
                    </a:lnTo>
                    <a:lnTo>
                      <a:pt x="275" y="41"/>
                    </a:lnTo>
                    <a:lnTo>
                      <a:pt x="273" y="45"/>
                    </a:lnTo>
                    <a:lnTo>
                      <a:pt x="269" y="50"/>
                    </a:lnTo>
                    <a:lnTo>
                      <a:pt x="265" y="53"/>
                    </a:lnTo>
                    <a:lnTo>
                      <a:pt x="259" y="55"/>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2">
                <a:extLst>
                  <a:ext uri="{FF2B5EF4-FFF2-40B4-BE49-F238E27FC236}">
                    <a16:creationId xmlns:a16="http://schemas.microsoft.com/office/drawing/2014/main" id="{A09155B3-3173-4A5D-ADC4-5A75BCBAC972}"/>
                  </a:ext>
                </a:extLst>
              </p:cNvPr>
              <p:cNvSpPr>
                <a:spLocks/>
              </p:cNvSpPr>
              <p:nvPr userDrawn="1"/>
            </p:nvSpPr>
            <p:spPr bwMode="auto">
              <a:xfrm>
                <a:off x="1467" y="1431"/>
                <a:ext cx="93" cy="20"/>
              </a:xfrm>
              <a:custGeom>
                <a:avLst/>
                <a:gdLst>
                  <a:gd name="T0" fmla="*/ 249 w 278"/>
                  <a:gd name="T1" fmla="*/ 58 h 58"/>
                  <a:gd name="T2" fmla="*/ 30 w 278"/>
                  <a:gd name="T3" fmla="*/ 58 h 58"/>
                  <a:gd name="T4" fmla="*/ 30 w 278"/>
                  <a:gd name="T5" fmla="*/ 58 h 58"/>
                  <a:gd name="T6" fmla="*/ 24 w 278"/>
                  <a:gd name="T7" fmla="*/ 57 h 58"/>
                  <a:gd name="T8" fmla="*/ 18 w 278"/>
                  <a:gd name="T9" fmla="*/ 55 h 58"/>
                  <a:gd name="T10" fmla="*/ 14 w 278"/>
                  <a:gd name="T11" fmla="*/ 53 h 58"/>
                  <a:gd name="T12" fmla="*/ 10 w 278"/>
                  <a:gd name="T13" fmla="*/ 49 h 58"/>
                  <a:gd name="T14" fmla="*/ 6 w 278"/>
                  <a:gd name="T15" fmla="*/ 45 h 58"/>
                  <a:gd name="T16" fmla="*/ 3 w 278"/>
                  <a:gd name="T17" fmla="*/ 39 h 58"/>
                  <a:gd name="T18" fmla="*/ 2 w 278"/>
                  <a:gd name="T19" fmla="*/ 34 h 58"/>
                  <a:gd name="T20" fmla="*/ 0 w 278"/>
                  <a:gd name="T21" fmla="*/ 29 h 58"/>
                  <a:gd name="T22" fmla="*/ 0 w 278"/>
                  <a:gd name="T23" fmla="*/ 29 h 58"/>
                  <a:gd name="T24" fmla="*/ 2 w 278"/>
                  <a:gd name="T25" fmla="*/ 22 h 58"/>
                  <a:gd name="T26" fmla="*/ 3 w 278"/>
                  <a:gd name="T27" fmla="*/ 17 h 58"/>
                  <a:gd name="T28" fmla="*/ 6 w 278"/>
                  <a:gd name="T29" fmla="*/ 12 h 58"/>
                  <a:gd name="T30" fmla="*/ 10 w 278"/>
                  <a:gd name="T31" fmla="*/ 8 h 58"/>
                  <a:gd name="T32" fmla="*/ 14 w 278"/>
                  <a:gd name="T33" fmla="*/ 4 h 58"/>
                  <a:gd name="T34" fmla="*/ 18 w 278"/>
                  <a:gd name="T35" fmla="*/ 1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1 h 58"/>
                  <a:gd name="T48" fmla="*/ 265 w 278"/>
                  <a:gd name="T49" fmla="*/ 4 h 58"/>
                  <a:gd name="T50" fmla="*/ 269 w 278"/>
                  <a:gd name="T51" fmla="*/ 8 h 58"/>
                  <a:gd name="T52" fmla="*/ 273 w 278"/>
                  <a:gd name="T53" fmla="*/ 12 h 58"/>
                  <a:gd name="T54" fmla="*/ 275 w 278"/>
                  <a:gd name="T55" fmla="*/ 17 h 58"/>
                  <a:gd name="T56" fmla="*/ 276 w 278"/>
                  <a:gd name="T57" fmla="*/ 22 h 58"/>
                  <a:gd name="T58" fmla="*/ 278 w 278"/>
                  <a:gd name="T59" fmla="*/ 29 h 58"/>
                  <a:gd name="T60" fmla="*/ 278 w 278"/>
                  <a:gd name="T61" fmla="*/ 29 h 58"/>
                  <a:gd name="T62" fmla="*/ 276 w 278"/>
                  <a:gd name="T63" fmla="*/ 34 h 58"/>
                  <a:gd name="T64" fmla="*/ 275 w 278"/>
                  <a:gd name="T65" fmla="*/ 39 h 58"/>
                  <a:gd name="T66" fmla="*/ 273 w 278"/>
                  <a:gd name="T67" fmla="*/ 45 h 58"/>
                  <a:gd name="T68" fmla="*/ 269 w 278"/>
                  <a:gd name="T69" fmla="*/ 49 h 58"/>
                  <a:gd name="T70" fmla="*/ 265 w 278"/>
                  <a:gd name="T71" fmla="*/ 53 h 58"/>
                  <a:gd name="T72" fmla="*/ 259 w 278"/>
                  <a:gd name="T73" fmla="*/ 55 h 58"/>
                  <a:gd name="T74" fmla="*/ 254 w 278"/>
                  <a:gd name="T75" fmla="*/ 57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7"/>
                    </a:lnTo>
                    <a:lnTo>
                      <a:pt x="18" y="55"/>
                    </a:lnTo>
                    <a:lnTo>
                      <a:pt x="14" y="53"/>
                    </a:lnTo>
                    <a:lnTo>
                      <a:pt x="10" y="49"/>
                    </a:lnTo>
                    <a:lnTo>
                      <a:pt x="6" y="45"/>
                    </a:lnTo>
                    <a:lnTo>
                      <a:pt x="3" y="39"/>
                    </a:lnTo>
                    <a:lnTo>
                      <a:pt x="2" y="34"/>
                    </a:lnTo>
                    <a:lnTo>
                      <a:pt x="0" y="29"/>
                    </a:lnTo>
                    <a:lnTo>
                      <a:pt x="0" y="29"/>
                    </a:lnTo>
                    <a:lnTo>
                      <a:pt x="2" y="22"/>
                    </a:lnTo>
                    <a:lnTo>
                      <a:pt x="3" y="17"/>
                    </a:lnTo>
                    <a:lnTo>
                      <a:pt x="6" y="12"/>
                    </a:lnTo>
                    <a:lnTo>
                      <a:pt x="10" y="8"/>
                    </a:lnTo>
                    <a:lnTo>
                      <a:pt x="14" y="4"/>
                    </a:lnTo>
                    <a:lnTo>
                      <a:pt x="18" y="1"/>
                    </a:lnTo>
                    <a:lnTo>
                      <a:pt x="24" y="0"/>
                    </a:lnTo>
                    <a:lnTo>
                      <a:pt x="30" y="0"/>
                    </a:lnTo>
                    <a:lnTo>
                      <a:pt x="249" y="0"/>
                    </a:lnTo>
                    <a:lnTo>
                      <a:pt x="249" y="0"/>
                    </a:lnTo>
                    <a:lnTo>
                      <a:pt x="254" y="0"/>
                    </a:lnTo>
                    <a:lnTo>
                      <a:pt x="259" y="1"/>
                    </a:lnTo>
                    <a:lnTo>
                      <a:pt x="265" y="4"/>
                    </a:lnTo>
                    <a:lnTo>
                      <a:pt x="269" y="8"/>
                    </a:lnTo>
                    <a:lnTo>
                      <a:pt x="273" y="12"/>
                    </a:lnTo>
                    <a:lnTo>
                      <a:pt x="275" y="17"/>
                    </a:lnTo>
                    <a:lnTo>
                      <a:pt x="276" y="22"/>
                    </a:lnTo>
                    <a:lnTo>
                      <a:pt x="278" y="29"/>
                    </a:lnTo>
                    <a:lnTo>
                      <a:pt x="278" y="29"/>
                    </a:lnTo>
                    <a:lnTo>
                      <a:pt x="276" y="34"/>
                    </a:lnTo>
                    <a:lnTo>
                      <a:pt x="275" y="39"/>
                    </a:lnTo>
                    <a:lnTo>
                      <a:pt x="273" y="45"/>
                    </a:lnTo>
                    <a:lnTo>
                      <a:pt x="269" y="49"/>
                    </a:lnTo>
                    <a:lnTo>
                      <a:pt x="265" y="53"/>
                    </a:lnTo>
                    <a:lnTo>
                      <a:pt x="259" y="55"/>
                    </a:lnTo>
                    <a:lnTo>
                      <a:pt x="254" y="57"/>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3">
                <a:extLst>
                  <a:ext uri="{FF2B5EF4-FFF2-40B4-BE49-F238E27FC236}">
                    <a16:creationId xmlns:a16="http://schemas.microsoft.com/office/drawing/2014/main" id="{CE0CEF32-8C3A-4155-80EC-7676AB29A2DA}"/>
                  </a:ext>
                </a:extLst>
              </p:cNvPr>
              <p:cNvSpPr>
                <a:spLocks/>
              </p:cNvSpPr>
              <p:nvPr userDrawn="1"/>
            </p:nvSpPr>
            <p:spPr bwMode="auto">
              <a:xfrm>
                <a:off x="1467" y="1395"/>
                <a:ext cx="93" cy="20"/>
              </a:xfrm>
              <a:custGeom>
                <a:avLst/>
                <a:gdLst>
                  <a:gd name="T0" fmla="*/ 249 w 278"/>
                  <a:gd name="T1" fmla="*/ 58 h 58"/>
                  <a:gd name="T2" fmla="*/ 30 w 278"/>
                  <a:gd name="T3" fmla="*/ 58 h 58"/>
                  <a:gd name="T4" fmla="*/ 30 w 278"/>
                  <a:gd name="T5" fmla="*/ 58 h 58"/>
                  <a:gd name="T6" fmla="*/ 24 w 278"/>
                  <a:gd name="T7" fmla="*/ 58 h 58"/>
                  <a:gd name="T8" fmla="*/ 18 w 278"/>
                  <a:gd name="T9" fmla="*/ 55 h 58"/>
                  <a:gd name="T10" fmla="*/ 14 w 278"/>
                  <a:gd name="T11" fmla="*/ 52 h 58"/>
                  <a:gd name="T12" fmla="*/ 10 w 278"/>
                  <a:gd name="T13" fmla="*/ 50 h 58"/>
                  <a:gd name="T14" fmla="*/ 6 w 278"/>
                  <a:gd name="T15" fmla="*/ 44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4 h 58"/>
                  <a:gd name="T68" fmla="*/ 269 w 278"/>
                  <a:gd name="T69" fmla="*/ 50 h 58"/>
                  <a:gd name="T70" fmla="*/ 265 w 278"/>
                  <a:gd name="T71" fmla="*/ 52 h 58"/>
                  <a:gd name="T72" fmla="*/ 259 w 278"/>
                  <a:gd name="T73" fmla="*/ 55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5"/>
                    </a:lnTo>
                    <a:lnTo>
                      <a:pt x="14" y="52"/>
                    </a:lnTo>
                    <a:lnTo>
                      <a:pt x="10" y="50"/>
                    </a:lnTo>
                    <a:lnTo>
                      <a:pt x="6" y="44"/>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4"/>
                    </a:lnTo>
                    <a:lnTo>
                      <a:pt x="269" y="50"/>
                    </a:lnTo>
                    <a:lnTo>
                      <a:pt x="265" y="52"/>
                    </a:lnTo>
                    <a:lnTo>
                      <a:pt x="259" y="55"/>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4">
                <a:extLst>
                  <a:ext uri="{FF2B5EF4-FFF2-40B4-BE49-F238E27FC236}">
                    <a16:creationId xmlns:a16="http://schemas.microsoft.com/office/drawing/2014/main" id="{B2441840-F74A-43D7-9CBF-879AD75A37D1}"/>
                  </a:ext>
                </a:extLst>
              </p:cNvPr>
              <p:cNvSpPr>
                <a:spLocks noChangeArrowheads="1"/>
              </p:cNvSpPr>
              <p:nvPr userDrawn="1"/>
            </p:nvSpPr>
            <p:spPr bwMode="auto">
              <a:xfrm>
                <a:off x="1460" y="1087"/>
                <a:ext cx="173" cy="27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5">
                <a:extLst>
                  <a:ext uri="{FF2B5EF4-FFF2-40B4-BE49-F238E27FC236}">
                    <a16:creationId xmlns:a16="http://schemas.microsoft.com/office/drawing/2014/main" id="{AF0F163C-C7AB-436B-9925-6853FE981245}"/>
                  </a:ext>
                </a:extLst>
              </p:cNvPr>
              <p:cNvSpPr>
                <a:spLocks noEditPoints="1"/>
              </p:cNvSpPr>
              <p:nvPr userDrawn="1"/>
            </p:nvSpPr>
            <p:spPr bwMode="auto">
              <a:xfrm>
                <a:off x="1450" y="1077"/>
                <a:ext cx="193" cy="295"/>
              </a:xfrm>
              <a:custGeom>
                <a:avLst/>
                <a:gdLst>
                  <a:gd name="T0" fmla="*/ 550 w 579"/>
                  <a:gd name="T1" fmla="*/ 885 h 885"/>
                  <a:gd name="T2" fmla="*/ 29 w 579"/>
                  <a:gd name="T3" fmla="*/ 885 h 885"/>
                  <a:gd name="T4" fmla="*/ 29 w 579"/>
                  <a:gd name="T5" fmla="*/ 885 h 885"/>
                  <a:gd name="T6" fmla="*/ 23 w 579"/>
                  <a:gd name="T7" fmla="*/ 884 h 885"/>
                  <a:gd name="T8" fmla="*/ 18 w 579"/>
                  <a:gd name="T9" fmla="*/ 882 h 885"/>
                  <a:gd name="T10" fmla="*/ 13 w 579"/>
                  <a:gd name="T11" fmla="*/ 880 h 885"/>
                  <a:gd name="T12" fmla="*/ 9 w 579"/>
                  <a:gd name="T13" fmla="*/ 876 h 885"/>
                  <a:gd name="T14" fmla="*/ 5 w 579"/>
                  <a:gd name="T15" fmla="*/ 872 h 885"/>
                  <a:gd name="T16" fmla="*/ 2 w 579"/>
                  <a:gd name="T17" fmla="*/ 867 h 885"/>
                  <a:gd name="T18" fmla="*/ 1 w 579"/>
                  <a:gd name="T19" fmla="*/ 861 h 885"/>
                  <a:gd name="T20" fmla="*/ 0 w 579"/>
                  <a:gd name="T21" fmla="*/ 856 h 885"/>
                  <a:gd name="T22" fmla="*/ 0 w 579"/>
                  <a:gd name="T23" fmla="*/ 29 h 885"/>
                  <a:gd name="T24" fmla="*/ 0 w 579"/>
                  <a:gd name="T25" fmla="*/ 29 h 885"/>
                  <a:gd name="T26" fmla="*/ 1 w 579"/>
                  <a:gd name="T27" fmla="*/ 23 h 885"/>
                  <a:gd name="T28" fmla="*/ 2 w 579"/>
                  <a:gd name="T29" fmla="*/ 18 h 885"/>
                  <a:gd name="T30" fmla="*/ 5 w 579"/>
                  <a:gd name="T31" fmla="*/ 13 h 885"/>
                  <a:gd name="T32" fmla="*/ 9 w 579"/>
                  <a:gd name="T33" fmla="*/ 9 h 885"/>
                  <a:gd name="T34" fmla="*/ 13 w 579"/>
                  <a:gd name="T35" fmla="*/ 5 h 885"/>
                  <a:gd name="T36" fmla="*/ 18 w 579"/>
                  <a:gd name="T37" fmla="*/ 2 h 885"/>
                  <a:gd name="T38" fmla="*/ 23 w 579"/>
                  <a:gd name="T39" fmla="*/ 1 h 885"/>
                  <a:gd name="T40" fmla="*/ 29 w 579"/>
                  <a:gd name="T41" fmla="*/ 0 h 885"/>
                  <a:gd name="T42" fmla="*/ 550 w 579"/>
                  <a:gd name="T43" fmla="*/ 0 h 885"/>
                  <a:gd name="T44" fmla="*/ 550 w 579"/>
                  <a:gd name="T45" fmla="*/ 0 h 885"/>
                  <a:gd name="T46" fmla="*/ 557 w 579"/>
                  <a:gd name="T47" fmla="*/ 1 h 885"/>
                  <a:gd name="T48" fmla="*/ 562 w 579"/>
                  <a:gd name="T49" fmla="*/ 2 h 885"/>
                  <a:gd name="T50" fmla="*/ 568 w 579"/>
                  <a:gd name="T51" fmla="*/ 5 h 885"/>
                  <a:gd name="T52" fmla="*/ 571 w 579"/>
                  <a:gd name="T53" fmla="*/ 9 h 885"/>
                  <a:gd name="T54" fmla="*/ 575 w 579"/>
                  <a:gd name="T55" fmla="*/ 13 h 885"/>
                  <a:gd name="T56" fmla="*/ 578 w 579"/>
                  <a:gd name="T57" fmla="*/ 18 h 885"/>
                  <a:gd name="T58" fmla="*/ 579 w 579"/>
                  <a:gd name="T59" fmla="*/ 23 h 885"/>
                  <a:gd name="T60" fmla="*/ 579 w 579"/>
                  <a:gd name="T61" fmla="*/ 29 h 885"/>
                  <a:gd name="T62" fmla="*/ 579 w 579"/>
                  <a:gd name="T63" fmla="*/ 856 h 885"/>
                  <a:gd name="T64" fmla="*/ 579 w 579"/>
                  <a:gd name="T65" fmla="*/ 856 h 885"/>
                  <a:gd name="T66" fmla="*/ 579 w 579"/>
                  <a:gd name="T67" fmla="*/ 861 h 885"/>
                  <a:gd name="T68" fmla="*/ 578 w 579"/>
                  <a:gd name="T69" fmla="*/ 867 h 885"/>
                  <a:gd name="T70" fmla="*/ 575 w 579"/>
                  <a:gd name="T71" fmla="*/ 872 h 885"/>
                  <a:gd name="T72" fmla="*/ 571 w 579"/>
                  <a:gd name="T73" fmla="*/ 876 h 885"/>
                  <a:gd name="T74" fmla="*/ 568 w 579"/>
                  <a:gd name="T75" fmla="*/ 880 h 885"/>
                  <a:gd name="T76" fmla="*/ 562 w 579"/>
                  <a:gd name="T77" fmla="*/ 882 h 885"/>
                  <a:gd name="T78" fmla="*/ 557 w 579"/>
                  <a:gd name="T79" fmla="*/ 884 h 885"/>
                  <a:gd name="T80" fmla="*/ 550 w 579"/>
                  <a:gd name="T81" fmla="*/ 885 h 885"/>
                  <a:gd name="T82" fmla="*/ 550 w 579"/>
                  <a:gd name="T83" fmla="*/ 885 h 885"/>
                  <a:gd name="T84" fmla="*/ 58 w 579"/>
                  <a:gd name="T85" fmla="*/ 827 h 885"/>
                  <a:gd name="T86" fmla="*/ 521 w 579"/>
                  <a:gd name="T87" fmla="*/ 827 h 885"/>
                  <a:gd name="T88" fmla="*/ 521 w 579"/>
                  <a:gd name="T89" fmla="*/ 58 h 885"/>
                  <a:gd name="T90" fmla="*/ 58 w 579"/>
                  <a:gd name="T91" fmla="*/ 58 h 885"/>
                  <a:gd name="T92" fmla="*/ 58 w 579"/>
                  <a:gd name="T93" fmla="*/ 82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885">
                    <a:moveTo>
                      <a:pt x="550" y="885"/>
                    </a:moveTo>
                    <a:lnTo>
                      <a:pt x="29" y="885"/>
                    </a:lnTo>
                    <a:lnTo>
                      <a:pt x="29" y="885"/>
                    </a:lnTo>
                    <a:lnTo>
                      <a:pt x="23" y="884"/>
                    </a:lnTo>
                    <a:lnTo>
                      <a:pt x="18" y="882"/>
                    </a:lnTo>
                    <a:lnTo>
                      <a:pt x="13" y="880"/>
                    </a:lnTo>
                    <a:lnTo>
                      <a:pt x="9" y="876"/>
                    </a:lnTo>
                    <a:lnTo>
                      <a:pt x="5" y="872"/>
                    </a:lnTo>
                    <a:lnTo>
                      <a:pt x="2" y="867"/>
                    </a:lnTo>
                    <a:lnTo>
                      <a:pt x="1" y="861"/>
                    </a:lnTo>
                    <a:lnTo>
                      <a:pt x="0" y="856"/>
                    </a:lnTo>
                    <a:lnTo>
                      <a:pt x="0" y="29"/>
                    </a:lnTo>
                    <a:lnTo>
                      <a:pt x="0" y="29"/>
                    </a:lnTo>
                    <a:lnTo>
                      <a:pt x="1" y="23"/>
                    </a:lnTo>
                    <a:lnTo>
                      <a:pt x="2" y="18"/>
                    </a:lnTo>
                    <a:lnTo>
                      <a:pt x="5" y="13"/>
                    </a:lnTo>
                    <a:lnTo>
                      <a:pt x="9" y="9"/>
                    </a:lnTo>
                    <a:lnTo>
                      <a:pt x="13" y="5"/>
                    </a:lnTo>
                    <a:lnTo>
                      <a:pt x="18" y="2"/>
                    </a:lnTo>
                    <a:lnTo>
                      <a:pt x="23" y="1"/>
                    </a:lnTo>
                    <a:lnTo>
                      <a:pt x="29" y="0"/>
                    </a:lnTo>
                    <a:lnTo>
                      <a:pt x="550" y="0"/>
                    </a:lnTo>
                    <a:lnTo>
                      <a:pt x="550" y="0"/>
                    </a:lnTo>
                    <a:lnTo>
                      <a:pt x="557" y="1"/>
                    </a:lnTo>
                    <a:lnTo>
                      <a:pt x="562" y="2"/>
                    </a:lnTo>
                    <a:lnTo>
                      <a:pt x="568" y="5"/>
                    </a:lnTo>
                    <a:lnTo>
                      <a:pt x="571" y="9"/>
                    </a:lnTo>
                    <a:lnTo>
                      <a:pt x="575" y="13"/>
                    </a:lnTo>
                    <a:lnTo>
                      <a:pt x="578" y="18"/>
                    </a:lnTo>
                    <a:lnTo>
                      <a:pt x="579" y="23"/>
                    </a:lnTo>
                    <a:lnTo>
                      <a:pt x="579" y="29"/>
                    </a:lnTo>
                    <a:lnTo>
                      <a:pt x="579" y="856"/>
                    </a:lnTo>
                    <a:lnTo>
                      <a:pt x="579" y="856"/>
                    </a:lnTo>
                    <a:lnTo>
                      <a:pt x="579" y="861"/>
                    </a:lnTo>
                    <a:lnTo>
                      <a:pt x="578" y="867"/>
                    </a:lnTo>
                    <a:lnTo>
                      <a:pt x="575" y="872"/>
                    </a:lnTo>
                    <a:lnTo>
                      <a:pt x="571" y="876"/>
                    </a:lnTo>
                    <a:lnTo>
                      <a:pt x="568" y="880"/>
                    </a:lnTo>
                    <a:lnTo>
                      <a:pt x="562" y="882"/>
                    </a:lnTo>
                    <a:lnTo>
                      <a:pt x="557" y="884"/>
                    </a:lnTo>
                    <a:lnTo>
                      <a:pt x="550" y="885"/>
                    </a:lnTo>
                    <a:lnTo>
                      <a:pt x="550" y="885"/>
                    </a:lnTo>
                    <a:close/>
                    <a:moveTo>
                      <a:pt x="58" y="827"/>
                    </a:moveTo>
                    <a:lnTo>
                      <a:pt x="521" y="827"/>
                    </a:lnTo>
                    <a:lnTo>
                      <a:pt x="521" y="58"/>
                    </a:lnTo>
                    <a:lnTo>
                      <a:pt x="58" y="58"/>
                    </a:lnTo>
                    <a:lnTo>
                      <a:pt x="58" y="8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6">
                <a:extLst>
                  <a:ext uri="{FF2B5EF4-FFF2-40B4-BE49-F238E27FC236}">
                    <a16:creationId xmlns:a16="http://schemas.microsoft.com/office/drawing/2014/main" id="{26028AB8-D1D7-4028-B38B-606B0A361960}"/>
                  </a:ext>
                </a:extLst>
              </p:cNvPr>
              <p:cNvSpPr>
                <a:spLocks/>
              </p:cNvSpPr>
              <p:nvPr userDrawn="1"/>
            </p:nvSpPr>
            <p:spPr bwMode="auto">
              <a:xfrm>
                <a:off x="1499" y="1299"/>
                <a:ext cx="92" cy="19"/>
              </a:xfrm>
              <a:custGeom>
                <a:avLst/>
                <a:gdLst>
                  <a:gd name="T0" fmla="*/ 247 w 276"/>
                  <a:gd name="T1" fmla="*/ 58 h 58"/>
                  <a:gd name="T2" fmla="*/ 29 w 276"/>
                  <a:gd name="T3" fmla="*/ 58 h 58"/>
                  <a:gd name="T4" fmla="*/ 29 w 276"/>
                  <a:gd name="T5" fmla="*/ 58 h 58"/>
                  <a:gd name="T6" fmla="*/ 22 w 276"/>
                  <a:gd name="T7" fmla="*/ 56 h 58"/>
                  <a:gd name="T8" fmla="*/ 17 w 276"/>
                  <a:gd name="T9" fmla="*/ 55 h 58"/>
                  <a:gd name="T10" fmla="*/ 13 w 276"/>
                  <a:gd name="T11" fmla="*/ 52 h 58"/>
                  <a:gd name="T12" fmla="*/ 7 w 276"/>
                  <a:gd name="T13" fmla="*/ 48 h 58"/>
                  <a:gd name="T14" fmla="*/ 5 w 276"/>
                  <a:gd name="T15" fmla="*/ 45 h 58"/>
                  <a:gd name="T16" fmla="*/ 2 w 276"/>
                  <a:gd name="T17" fmla="*/ 39 h 58"/>
                  <a:gd name="T18" fmla="*/ 0 w 276"/>
                  <a:gd name="T19" fmla="*/ 34 h 58"/>
                  <a:gd name="T20" fmla="*/ 0 w 276"/>
                  <a:gd name="T21" fmla="*/ 29 h 58"/>
                  <a:gd name="T22" fmla="*/ 0 w 276"/>
                  <a:gd name="T23" fmla="*/ 29 h 58"/>
                  <a:gd name="T24" fmla="*/ 0 w 276"/>
                  <a:gd name="T25" fmla="*/ 22 h 58"/>
                  <a:gd name="T26" fmla="*/ 2 w 276"/>
                  <a:gd name="T27" fmla="*/ 17 h 58"/>
                  <a:gd name="T28" fmla="*/ 5 w 276"/>
                  <a:gd name="T29" fmla="*/ 12 h 58"/>
                  <a:gd name="T30" fmla="*/ 7 w 276"/>
                  <a:gd name="T31" fmla="*/ 8 h 58"/>
                  <a:gd name="T32" fmla="*/ 13 w 276"/>
                  <a:gd name="T33" fmla="*/ 4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8 w 276"/>
                  <a:gd name="T47" fmla="*/ 1 h 58"/>
                  <a:gd name="T48" fmla="*/ 264 w 276"/>
                  <a:gd name="T49" fmla="*/ 4 h 58"/>
                  <a:gd name="T50" fmla="*/ 268 w 276"/>
                  <a:gd name="T51" fmla="*/ 8 h 58"/>
                  <a:gd name="T52" fmla="*/ 272 w 276"/>
                  <a:gd name="T53" fmla="*/ 12 h 58"/>
                  <a:gd name="T54" fmla="*/ 274 w 276"/>
                  <a:gd name="T55" fmla="*/ 17 h 58"/>
                  <a:gd name="T56" fmla="*/ 276 w 276"/>
                  <a:gd name="T57" fmla="*/ 22 h 58"/>
                  <a:gd name="T58" fmla="*/ 276 w 276"/>
                  <a:gd name="T59" fmla="*/ 29 h 58"/>
                  <a:gd name="T60" fmla="*/ 276 w 276"/>
                  <a:gd name="T61" fmla="*/ 29 h 58"/>
                  <a:gd name="T62" fmla="*/ 276 w 276"/>
                  <a:gd name="T63" fmla="*/ 34 h 58"/>
                  <a:gd name="T64" fmla="*/ 274 w 276"/>
                  <a:gd name="T65" fmla="*/ 39 h 58"/>
                  <a:gd name="T66" fmla="*/ 272 w 276"/>
                  <a:gd name="T67" fmla="*/ 45 h 58"/>
                  <a:gd name="T68" fmla="*/ 268 w 276"/>
                  <a:gd name="T69" fmla="*/ 48 h 58"/>
                  <a:gd name="T70" fmla="*/ 264 w 276"/>
                  <a:gd name="T71" fmla="*/ 52 h 58"/>
                  <a:gd name="T72" fmla="*/ 258 w 276"/>
                  <a:gd name="T73" fmla="*/ 55 h 58"/>
                  <a:gd name="T74" fmla="*/ 253 w 276"/>
                  <a:gd name="T75" fmla="*/ 56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6"/>
                    </a:lnTo>
                    <a:lnTo>
                      <a:pt x="17" y="55"/>
                    </a:lnTo>
                    <a:lnTo>
                      <a:pt x="13" y="52"/>
                    </a:lnTo>
                    <a:lnTo>
                      <a:pt x="7" y="48"/>
                    </a:lnTo>
                    <a:lnTo>
                      <a:pt x="5" y="45"/>
                    </a:lnTo>
                    <a:lnTo>
                      <a:pt x="2" y="39"/>
                    </a:lnTo>
                    <a:lnTo>
                      <a:pt x="0" y="34"/>
                    </a:lnTo>
                    <a:lnTo>
                      <a:pt x="0" y="29"/>
                    </a:lnTo>
                    <a:lnTo>
                      <a:pt x="0" y="29"/>
                    </a:lnTo>
                    <a:lnTo>
                      <a:pt x="0" y="22"/>
                    </a:lnTo>
                    <a:lnTo>
                      <a:pt x="2" y="17"/>
                    </a:lnTo>
                    <a:lnTo>
                      <a:pt x="5" y="12"/>
                    </a:lnTo>
                    <a:lnTo>
                      <a:pt x="7" y="8"/>
                    </a:lnTo>
                    <a:lnTo>
                      <a:pt x="13" y="4"/>
                    </a:lnTo>
                    <a:lnTo>
                      <a:pt x="17" y="1"/>
                    </a:lnTo>
                    <a:lnTo>
                      <a:pt x="22" y="0"/>
                    </a:lnTo>
                    <a:lnTo>
                      <a:pt x="29" y="0"/>
                    </a:lnTo>
                    <a:lnTo>
                      <a:pt x="247" y="0"/>
                    </a:lnTo>
                    <a:lnTo>
                      <a:pt x="247" y="0"/>
                    </a:lnTo>
                    <a:lnTo>
                      <a:pt x="253" y="0"/>
                    </a:lnTo>
                    <a:lnTo>
                      <a:pt x="258" y="1"/>
                    </a:lnTo>
                    <a:lnTo>
                      <a:pt x="264" y="4"/>
                    </a:lnTo>
                    <a:lnTo>
                      <a:pt x="268" y="8"/>
                    </a:lnTo>
                    <a:lnTo>
                      <a:pt x="272" y="12"/>
                    </a:lnTo>
                    <a:lnTo>
                      <a:pt x="274" y="17"/>
                    </a:lnTo>
                    <a:lnTo>
                      <a:pt x="276" y="22"/>
                    </a:lnTo>
                    <a:lnTo>
                      <a:pt x="276" y="29"/>
                    </a:lnTo>
                    <a:lnTo>
                      <a:pt x="276" y="29"/>
                    </a:lnTo>
                    <a:lnTo>
                      <a:pt x="276" y="34"/>
                    </a:lnTo>
                    <a:lnTo>
                      <a:pt x="274" y="39"/>
                    </a:lnTo>
                    <a:lnTo>
                      <a:pt x="272" y="45"/>
                    </a:lnTo>
                    <a:lnTo>
                      <a:pt x="268" y="48"/>
                    </a:lnTo>
                    <a:lnTo>
                      <a:pt x="264" y="52"/>
                    </a:lnTo>
                    <a:lnTo>
                      <a:pt x="258" y="55"/>
                    </a:lnTo>
                    <a:lnTo>
                      <a:pt x="253" y="56"/>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7">
                <a:extLst>
                  <a:ext uri="{FF2B5EF4-FFF2-40B4-BE49-F238E27FC236}">
                    <a16:creationId xmlns:a16="http://schemas.microsoft.com/office/drawing/2014/main" id="{E163717F-1BB9-42B0-A2A6-AA418E88126C}"/>
                  </a:ext>
                </a:extLst>
              </p:cNvPr>
              <p:cNvSpPr>
                <a:spLocks/>
              </p:cNvSpPr>
              <p:nvPr userDrawn="1"/>
            </p:nvSpPr>
            <p:spPr bwMode="auto">
              <a:xfrm>
                <a:off x="1499" y="1263"/>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6 h 58"/>
                  <a:gd name="T10" fmla="*/ 13 w 276"/>
                  <a:gd name="T11" fmla="*/ 53 h 58"/>
                  <a:gd name="T12" fmla="*/ 7 w 276"/>
                  <a:gd name="T13" fmla="*/ 51 h 58"/>
                  <a:gd name="T14" fmla="*/ 5 w 276"/>
                  <a:gd name="T15" fmla="*/ 45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4 h 58"/>
                  <a:gd name="T30" fmla="*/ 7 w 276"/>
                  <a:gd name="T31" fmla="*/ 10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10 h 58"/>
                  <a:gd name="T52" fmla="*/ 272 w 276"/>
                  <a:gd name="T53" fmla="*/ 14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5 h 58"/>
                  <a:gd name="T68" fmla="*/ 268 w 276"/>
                  <a:gd name="T69" fmla="*/ 51 h 58"/>
                  <a:gd name="T70" fmla="*/ 264 w 276"/>
                  <a:gd name="T71" fmla="*/ 53 h 58"/>
                  <a:gd name="T72" fmla="*/ 258 w 276"/>
                  <a:gd name="T73" fmla="*/ 56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6"/>
                    </a:lnTo>
                    <a:lnTo>
                      <a:pt x="13" y="53"/>
                    </a:lnTo>
                    <a:lnTo>
                      <a:pt x="7" y="51"/>
                    </a:lnTo>
                    <a:lnTo>
                      <a:pt x="5" y="45"/>
                    </a:lnTo>
                    <a:lnTo>
                      <a:pt x="2" y="41"/>
                    </a:lnTo>
                    <a:lnTo>
                      <a:pt x="0" y="36"/>
                    </a:lnTo>
                    <a:lnTo>
                      <a:pt x="0" y="29"/>
                    </a:lnTo>
                    <a:lnTo>
                      <a:pt x="0" y="29"/>
                    </a:lnTo>
                    <a:lnTo>
                      <a:pt x="0" y="24"/>
                    </a:lnTo>
                    <a:lnTo>
                      <a:pt x="2" y="19"/>
                    </a:lnTo>
                    <a:lnTo>
                      <a:pt x="5" y="14"/>
                    </a:lnTo>
                    <a:lnTo>
                      <a:pt x="7" y="10"/>
                    </a:lnTo>
                    <a:lnTo>
                      <a:pt x="13" y="6"/>
                    </a:lnTo>
                    <a:lnTo>
                      <a:pt x="17" y="3"/>
                    </a:lnTo>
                    <a:lnTo>
                      <a:pt x="22" y="2"/>
                    </a:lnTo>
                    <a:lnTo>
                      <a:pt x="29" y="0"/>
                    </a:lnTo>
                    <a:lnTo>
                      <a:pt x="247" y="0"/>
                    </a:lnTo>
                    <a:lnTo>
                      <a:pt x="247" y="0"/>
                    </a:lnTo>
                    <a:lnTo>
                      <a:pt x="253" y="2"/>
                    </a:lnTo>
                    <a:lnTo>
                      <a:pt x="258" y="3"/>
                    </a:lnTo>
                    <a:lnTo>
                      <a:pt x="264" y="6"/>
                    </a:lnTo>
                    <a:lnTo>
                      <a:pt x="268" y="10"/>
                    </a:lnTo>
                    <a:lnTo>
                      <a:pt x="272" y="14"/>
                    </a:lnTo>
                    <a:lnTo>
                      <a:pt x="274" y="19"/>
                    </a:lnTo>
                    <a:lnTo>
                      <a:pt x="276" y="24"/>
                    </a:lnTo>
                    <a:lnTo>
                      <a:pt x="276" y="29"/>
                    </a:lnTo>
                    <a:lnTo>
                      <a:pt x="276" y="29"/>
                    </a:lnTo>
                    <a:lnTo>
                      <a:pt x="276" y="36"/>
                    </a:lnTo>
                    <a:lnTo>
                      <a:pt x="274" y="41"/>
                    </a:lnTo>
                    <a:lnTo>
                      <a:pt x="272" y="45"/>
                    </a:lnTo>
                    <a:lnTo>
                      <a:pt x="268" y="51"/>
                    </a:lnTo>
                    <a:lnTo>
                      <a:pt x="264" y="53"/>
                    </a:lnTo>
                    <a:lnTo>
                      <a:pt x="258" y="56"/>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8">
                <a:extLst>
                  <a:ext uri="{FF2B5EF4-FFF2-40B4-BE49-F238E27FC236}">
                    <a16:creationId xmlns:a16="http://schemas.microsoft.com/office/drawing/2014/main" id="{364D03A5-3260-4B9A-92B8-8C5BD02CFB31}"/>
                  </a:ext>
                </a:extLst>
              </p:cNvPr>
              <p:cNvSpPr>
                <a:spLocks/>
              </p:cNvSpPr>
              <p:nvPr userDrawn="1"/>
            </p:nvSpPr>
            <p:spPr bwMode="auto">
              <a:xfrm>
                <a:off x="1499" y="1227"/>
                <a:ext cx="92" cy="20"/>
              </a:xfrm>
              <a:custGeom>
                <a:avLst/>
                <a:gdLst>
                  <a:gd name="T0" fmla="*/ 247 w 276"/>
                  <a:gd name="T1" fmla="*/ 58 h 58"/>
                  <a:gd name="T2" fmla="*/ 29 w 276"/>
                  <a:gd name="T3" fmla="*/ 58 h 58"/>
                  <a:gd name="T4" fmla="*/ 29 w 276"/>
                  <a:gd name="T5" fmla="*/ 58 h 58"/>
                  <a:gd name="T6" fmla="*/ 22 w 276"/>
                  <a:gd name="T7" fmla="*/ 56 h 58"/>
                  <a:gd name="T8" fmla="*/ 17 w 276"/>
                  <a:gd name="T9" fmla="*/ 55 h 58"/>
                  <a:gd name="T10" fmla="*/ 13 w 276"/>
                  <a:gd name="T11" fmla="*/ 52 h 58"/>
                  <a:gd name="T12" fmla="*/ 7 w 276"/>
                  <a:gd name="T13" fmla="*/ 48 h 58"/>
                  <a:gd name="T14" fmla="*/ 5 w 276"/>
                  <a:gd name="T15" fmla="*/ 44 h 58"/>
                  <a:gd name="T16" fmla="*/ 2 w 276"/>
                  <a:gd name="T17" fmla="*/ 39 h 58"/>
                  <a:gd name="T18" fmla="*/ 0 w 276"/>
                  <a:gd name="T19" fmla="*/ 34 h 58"/>
                  <a:gd name="T20" fmla="*/ 0 w 276"/>
                  <a:gd name="T21" fmla="*/ 29 h 58"/>
                  <a:gd name="T22" fmla="*/ 0 w 276"/>
                  <a:gd name="T23" fmla="*/ 29 h 58"/>
                  <a:gd name="T24" fmla="*/ 0 w 276"/>
                  <a:gd name="T25" fmla="*/ 22 h 58"/>
                  <a:gd name="T26" fmla="*/ 2 w 276"/>
                  <a:gd name="T27" fmla="*/ 17 h 58"/>
                  <a:gd name="T28" fmla="*/ 5 w 276"/>
                  <a:gd name="T29" fmla="*/ 11 h 58"/>
                  <a:gd name="T30" fmla="*/ 7 w 276"/>
                  <a:gd name="T31" fmla="*/ 7 h 58"/>
                  <a:gd name="T32" fmla="*/ 13 w 276"/>
                  <a:gd name="T33" fmla="*/ 5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8 w 276"/>
                  <a:gd name="T47" fmla="*/ 1 h 58"/>
                  <a:gd name="T48" fmla="*/ 264 w 276"/>
                  <a:gd name="T49" fmla="*/ 5 h 58"/>
                  <a:gd name="T50" fmla="*/ 268 w 276"/>
                  <a:gd name="T51" fmla="*/ 7 h 58"/>
                  <a:gd name="T52" fmla="*/ 272 w 276"/>
                  <a:gd name="T53" fmla="*/ 11 h 58"/>
                  <a:gd name="T54" fmla="*/ 274 w 276"/>
                  <a:gd name="T55" fmla="*/ 17 h 58"/>
                  <a:gd name="T56" fmla="*/ 276 w 276"/>
                  <a:gd name="T57" fmla="*/ 22 h 58"/>
                  <a:gd name="T58" fmla="*/ 276 w 276"/>
                  <a:gd name="T59" fmla="*/ 29 h 58"/>
                  <a:gd name="T60" fmla="*/ 276 w 276"/>
                  <a:gd name="T61" fmla="*/ 29 h 58"/>
                  <a:gd name="T62" fmla="*/ 276 w 276"/>
                  <a:gd name="T63" fmla="*/ 34 h 58"/>
                  <a:gd name="T64" fmla="*/ 274 w 276"/>
                  <a:gd name="T65" fmla="*/ 39 h 58"/>
                  <a:gd name="T66" fmla="*/ 272 w 276"/>
                  <a:gd name="T67" fmla="*/ 44 h 58"/>
                  <a:gd name="T68" fmla="*/ 268 w 276"/>
                  <a:gd name="T69" fmla="*/ 48 h 58"/>
                  <a:gd name="T70" fmla="*/ 264 w 276"/>
                  <a:gd name="T71" fmla="*/ 52 h 58"/>
                  <a:gd name="T72" fmla="*/ 258 w 276"/>
                  <a:gd name="T73" fmla="*/ 55 h 58"/>
                  <a:gd name="T74" fmla="*/ 253 w 276"/>
                  <a:gd name="T75" fmla="*/ 56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6"/>
                    </a:lnTo>
                    <a:lnTo>
                      <a:pt x="17" y="55"/>
                    </a:lnTo>
                    <a:lnTo>
                      <a:pt x="13" y="52"/>
                    </a:lnTo>
                    <a:lnTo>
                      <a:pt x="7" y="48"/>
                    </a:lnTo>
                    <a:lnTo>
                      <a:pt x="5" y="44"/>
                    </a:lnTo>
                    <a:lnTo>
                      <a:pt x="2" y="39"/>
                    </a:lnTo>
                    <a:lnTo>
                      <a:pt x="0" y="34"/>
                    </a:lnTo>
                    <a:lnTo>
                      <a:pt x="0" y="29"/>
                    </a:lnTo>
                    <a:lnTo>
                      <a:pt x="0" y="29"/>
                    </a:lnTo>
                    <a:lnTo>
                      <a:pt x="0" y="22"/>
                    </a:lnTo>
                    <a:lnTo>
                      <a:pt x="2" y="17"/>
                    </a:lnTo>
                    <a:lnTo>
                      <a:pt x="5" y="11"/>
                    </a:lnTo>
                    <a:lnTo>
                      <a:pt x="7" y="7"/>
                    </a:lnTo>
                    <a:lnTo>
                      <a:pt x="13" y="5"/>
                    </a:lnTo>
                    <a:lnTo>
                      <a:pt x="17" y="1"/>
                    </a:lnTo>
                    <a:lnTo>
                      <a:pt x="22" y="0"/>
                    </a:lnTo>
                    <a:lnTo>
                      <a:pt x="29" y="0"/>
                    </a:lnTo>
                    <a:lnTo>
                      <a:pt x="247" y="0"/>
                    </a:lnTo>
                    <a:lnTo>
                      <a:pt x="247" y="0"/>
                    </a:lnTo>
                    <a:lnTo>
                      <a:pt x="253" y="0"/>
                    </a:lnTo>
                    <a:lnTo>
                      <a:pt x="258" y="1"/>
                    </a:lnTo>
                    <a:lnTo>
                      <a:pt x="264" y="5"/>
                    </a:lnTo>
                    <a:lnTo>
                      <a:pt x="268" y="7"/>
                    </a:lnTo>
                    <a:lnTo>
                      <a:pt x="272" y="11"/>
                    </a:lnTo>
                    <a:lnTo>
                      <a:pt x="274" y="17"/>
                    </a:lnTo>
                    <a:lnTo>
                      <a:pt x="276" y="22"/>
                    </a:lnTo>
                    <a:lnTo>
                      <a:pt x="276" y="29"/>
                    </a:lnTo>
                    <a:lnTo>
                      <a:pt x="276" y="29"/>
                    </a:lnTo>
                    <a:lnTo>
                      <a:pt x="276" y="34"/>
                    </a:lnTo>
                    <a:lnTo>
                      <a:pt x="274" y="39"/>
                    </a:lnTo>
                    <a:lnTo>
                      <a:pt x="272" y="44"/>
                    </a:lnTo>
                    <a:lnTo>
                      <a:pt x="268" y="48"/>
                    </a:lnTo>
                    <a:lnTo>
                      <a:pt x="264" y="52"/>
                    </a:lnTo>
                    <a:lnTo>
                      <a:pt x="258" y="55"/>
                    </a:lnTo>
                    <a:lnTo>
                      <a:pt x="253" y="56"/>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9">
                <a:extLst>
                  <a:ext uri="{FF2B5EF4-FFF2-40B4-BE49-F238E27FC236}">
                    <a16:creationId xmlns:a16="http://schemas.microsoft.com/office/drawing/2014/main" id="{0C3CCCBD-1759-4E4A-8D5D-A8639A14DC0B}"/>
                  </a:ext>
                </a:extLst>
              </p:cNvPr>
              <p:cNvSpPr>
                <a:spLocks/>
              </p:cNvSpPr>
              <p:nvPr userDrawn="1"/>
            </p:nvSpPr>
            <p:spPr bwMode="auto">
              <a:xfrm>
                <a:off x="1499" y="1191"/>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3 w 276"/>
                  <a:gd name="T11" fmla="*/ 54 h 58"/>
                  <a:gd name="T12" fmla="*/ 7 w 276"/>
                  <a:gd name="T13" fmla="*/ 50 h 58"/>
                  <a:gd name="T14" fmla="*/ 5 w 276"/>
                  <a:gd name="T15" fmla="*/ 47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4 h 58"/>
                  <a:gd name="T30" fmla="*/ 7 w 276"/>
                  <a:gd name="T31" fmla="*/ 10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10 h 58"/>
                  <a:gd name="T52" fmla="*/ 272 w 276"/>
                  <a:gd name="T53" fmla="*/ 14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7 h 58"/>
                  <a:gd name="T68" fmla="*/ 268 w 276"/>
                  <a:gd name="T69" fmla="*/ 50 h 58"/>
                  <a:gd name="T70" fmla="*/ 264 w 276"/>
                  <a:gd name="T71" fmla="*/ 54 h 58"/>
                  <a:gd name="T72" fmla="*/ 258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3" y="54"/>
                    </a:lnTo>
                    <a:lnTo>
                      <a:pt x="7" y="50"/>
                    </a:lnTo>
                    <a:lnTo>
                      <a:pt x="5" y="47"/>
                    </a:lnTo>
                    <a:lnTo>
                      <a:pt x="2" y="41"/>
                    </a:lnTo>
                    <a:lnTo>
                      <a:pt x="0" y="36"/>
                    </a:lnTo>
                    <a:lnTo>
                      <a:pt x="0" y="29"/>
                    </a:lnTo>
                    <a:lnTo>
                      <a:pt x="0" y="29"/>
                    </a:lnTo>
                    <a:lnTo>
                      <a:pt x="0" y="24"/>
                    </a:lnTo>
                    <a:lnTo>
                      <a:pt x="2" y="19"/>
                    </a:lnTo>
                    <a:lnTo>
                      <a:pt x="5" y="14"/>
                    </a:lnTo>
                    <a:lnTo>
                      <a:pt x="7" y="10"/>
                    </a:lnTo>
                    <a:lnTo>
                      <a:pt x="13" y="6"/>
                    </a:lnTo>
                    <a:lnTo>
                      <a:pt x="17" y="3"/>
                    </a:lnTo>
                    <a:lnTo>
                      <a:pt x="22" y="2"/>
                    </a:lnTo>
                    <a:lnTo>
                      <a:pt x="29" y="0"/>
                    </a:lnTo>
                    <a:lnTo>
                      <a:pt x="247" y="0"/>
                    </a:lnTo>
                    <a:lnTo>
                      <a:pt x="247" y="0"/>
                    </a:lnTo>
                    <a:lnTo>
                      <a:pt x="253" y="2"/>
                    </a:lnTo>
                    <a:lnTo>
                      <a:pt x="258" y="3"/>
                    </a:lnTo>
                    <a:lnTo>
                      <a:pt x="264" y="6"/>
                    </a:lnTo>
                    <a:lnTo>
                      <a:pt x="268" y="10"/>
                    </a:lnTo>
                    <a:lnTo>
                      <a:pt x="272" y="14"/>
                    </a:lnTo>
                    <a:lnTo>
                      <a:pt x="274" y="19"/>
                    </a:lnTo>
                    <a:lnTo>
                      <a:pt x="276" y="24"/>
                    </a:lnTo>
                    <a:lnTo>
                      <a:pt x="276" y="29"/>
                    </a:lnTo>
                    <a:lnTo>
                      <a:pt x="276" y="29"/>
                    </a:lnTo>
                    <a:lnTo>
                      <a:pt x="276" y="36"/>
                    </a:lnTo>
                    <a:lnTo>
                      <a:pt x="274" y="41"/>
                    </a:lnTo>
                    <a:lnTo>
                      <a:pt x="272" y="47"/>
                    </a:lnTo>
                    <a:lnTo>
                      <a:pt x="268" y="50"/>
                    </a:lnTo>
                    <a:lnTo>
                      <a:pt x="264" y="54"/>
                    </a:lnTo>
                    <a:lnTo>
                      <a:pt x="258"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0">
                <a:extLst>
                  <a:ext uri="{FF2B5EF4-FFF2-40B4-BE49-F238E27FC236}">
                    <a16:creationId xmlns:a16="http://schemas.microsoft.com/office/drawing/2014/main" id="{05BD025D-EC55-4D09-AF00-DD835A5C9773}"/>
                  </a:ext>
                </a:extLst>
              </p:cNvPr>
              <p:cNvSpPr>
                <a:spLocks/>
              </p:cNvSpPr>
              <p:nvPr userDrawn="1"/>
            </p:nvSpPr>
            <p:spPr bwMode="auto">
              <a:xfrm>
                <a:off x="1499" y="1155"/>
                <a:ext cx="92" cy="20"/>
              </a:xfrm>
              <a:custGeom>
                <a:avLst/>
                <a:gdLst>
                  <a:gd name="T0" fmla="*/ 247 w 276"/>
                  <a:gd name="T1" fmla="*/ 59 h 59"/>
                  <a:gd name="T2" fmla="*/ 29 w 276"/>
                  <a:gd name="T3" fmla="*/ 59 h 59"/>
                  <a:gd name="T4" fmla="*/ 29 w 276"/>
                  <a:gd name="T5" fmla="*/ 59 h 59"/>
                  <a:gd name="T6" fmla="*/ 22 w 276"/>
                  <a:gd name="T7" fmla="*/ 57 h 59"/>
                  <a:gd name="T8" fmla="*/ 17 w 276"/>
                  <a:gd name="T9" fmla="*/ 56 h 59"/>
                  <a:gd name="T10" fmla="*/ 13 w 276"/>
                  <a:gd name="T11" fmla="*/ 53 h 59"/>
                  <a:gd name="T12" fmla="*/ 7 w 276"/>
                  <a:gd name="T13" fmla="*/ 49 h 59"/>
                  <a:gd name="T14" fmla="*/ 5 w 276"/>
                  <a:gd name="T15" fmla="*/ 45 h 59"/>
                  <a:gd name="T16" fmla="*/ 2 w 276"/>
                  <a:gd name="T17" fmla="*/ 40 h 59"/>
                  <a:gd name="T18" fmla="*/ 0 w 276"/>
                  <a:gd name="T19" fmla="*/ 35 h 59"/>
                  <a:gd name="T20" fmla="*/ 0 w 276"/>
                  <a:gd name="T21" fmla="*/ 29 h 59"/>
                  <a:gd name="T22" fmla="*/ 0 w 276"/>
                  <a:gd name="T23" fmla="*/ 29 h 59"/>
                  <a:gd name="T24" fmla="*/ 0 w 276"/>
                  <a:gd name="T25" fmla="*/ 23 h 59"/>
                  <a:gd name="T26" fmla="*/ 2 w 276"/>
                  <a:gd name="T27" fmla="*/ 18 h 59"/>
                  <a:gd name="T28" fmla="*/ 5 w 276"/>
                  <a:gd name="T29" fmla="*/ 14 h 59"/>
                  <a:gd name="T30" fmla="*/ 7 w 276"/>
                  <a:gd name="T31" fmla="*/ 8 h 59"/>
                  <a:gd name="T32" fmla="*/ 13 w 276"/>
                  <a:gd name="T33" fmla="*/ 6 h 59"/>
                  <a:gd name="T34" fmla="*/ 17 w 276"/>
                  <a:gd name="T35" fmla="*/ 3 h 59"/>
                  <a:gd name="T36" fmla="*/ 22 w 276"/>
                  <a:gd name="T37" fmla="*/ 0 h 59"/>
                  <a:gd name="T38" fmla="*/ 29 w 276"/>
                  <a:gd name="T39" fmla="*/ 0 h 59"/>
                  <a:gd name="T40" fmla="*/ 247 w 276"/>
                  <a:gd name="T41" fmla="*/ 0 h 59"/>
                  <a:gd name="T42" fmla="*/ 247 w 276"/>
                  <a:gd name="T43" fmla="*/ 0 h 59"/>
                  <a:gd name="T44" fmla="*/ 253 w 276"/>
                  <a:gd name="T45" fmla="*/ 0 h 59"/>
                  <a:gd name="T46" fmla="*/ 258 w 276"/>
                  <a:gd name="T47" fmla="*/ 3 h 59"/>
                  <a:gd name="T48" fmla="*/ 264 w 276"/>
                  <a:gd name="T49" fmla="*/ 6 h 59"/>
                  <a:gd name="T50" fmla="*/ 268 w 276"/>
                  <a:gd name="T51" fmla="*/ 8 h 59"/>
                  <a:gd name="T52" fmla="*/ 272 w 276"/>
                  <a:gd name="T53" fmla="*/ 14 h 59"/>
                  <a:gd name="T54" fmla="*/ 274 w 276"/>
                  <a:gd name="T55" fmla="*/ 18 h 59"/>
                  <a:gd name="T56" fmla="*/ 276 w 276"/>
                  <a:gd name="T57" fmla="*/ 23 h 59"/>
                  <a:gd name="T58" fmla="*/ 276 w 276"/>
                  <a:gd name="T59" fmla="*/ 29 h 59"/>
                  <a:gd name="T60" fmla="*/ 276 w 276"/>
                  <a:gd name="T61" fmla="*/ 29 h 59"/>
                  <a:gd name="T62" fmla="*/ 276 w 276"/>
                  <a:gd name="T63" fmla="*/ 35 h 59"/>
                  <a:gd name="T64" fmla="*/ 274 w 276"/>
                  <a:gd name="T65" fmla="*/ 40 h 59"/>
                  <a:gd name="T66" fmla="*/ 272 w 276"/>
                  <a:gd name="T67" fmla="*/ 45 h 59"/>
                  <a:gd name="T68" fmla="*/ 268 w 276"/>
                  <a:gd name="T69" fmla="*/ 49 h 59"/>
                  <a:gd name="T70" fmla="*/ 264 w 276"/>
                  <a:gd name="T71" fmla="*/ 53 h 59"/>
                  <a:gd name="T72" fmla="*/ 258 w 276"/>
                  <a:gd name="T73" fmla="*/ 56 h 59"/>
                  <a:gd name="T74" fmla="*/ 253 w 276"/>
                  <a:gd name="T75" fmla="*/ 57 h 59"/>
                  <a:gd name="T76" fmla="*/ 247 w 276"/>
                  <a:gd name="T77" fmla="*/ 59 h 59"/>
                  <a:gd name="T78" fmla="*/ 247 w 276"/>
                  <a:gd name="T7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9">
                    <a:moveTo>
                      <a:pt x="247" y="59"/>
                    </a:moveTo>
                    <a:lnTo>
                      <a:pt x="29" y="59"/>
                    </a:lnTo>
                    <a:lnTo>
                      <a:pt x="29" y="59"/>
                    </a:lnTo>
                    <a:lnTo>
                      <a:pt x="22" y="57"/>
                    </a:lnTo>
                    <a:lnTo>
                      <a:pt x="17" y="56"/>
                    </a:lnTo>
                    <a:lnTo>
                      <a:pt x="13" y="53"/>
                    </a:lnTo>
                    <a:lnTo>
                      <a:pt x="7" y="49"/>
                    </a:lnTo>
                    <a:lnTo>
                      <a:pt x="5" y="45"/>
                    </a:lnTo>
                    <a:lnTo>
                      <a:pt x="2" y="40"/>
                    </a:lnTo>
                    <a:lnTo>
                      <a:pt x="0" y="35"/>
                    </a:lnTo>
                    <a:lnTo>
                      <a:pt x="0" y="29"/>
                    </a:lnTo>
                    <a:lnTo>
                      <a:pt x="0" y="29"/>
                    </a:lnTo>
                    <a:lnTo>
                      <a:pt x="0" y="23"/>
                    </a:lnTo>
                    <a:lnTo>
                      <a:pt x="2" y="18"/>
                    </a:lnTo>
                    <a:lnTo>
                      <a:pt x="5" y="14"/>
                    </a:lnTo>
                    <a:lnTo>
                      <a:pt x="7" y="8"/>
                    </a:lnTo>
                    <a:lnTo>
                      <a:pt x="13" y="6"/>
                    </a:lnTo>
                    <a:lnTo>
                      <a:pt x="17" y="3"/>
                    </a:lnTo>
                    <a:lnTo>
                      <a:pt x="22" y="0"/>
                    </a:lnTo>
                    <a:lnTo>
                      <a:pt x="29" y="0"/>
                    </a:lnTo>
                    <a:lnTo>
                      <a:pt x="247" y="0"/>
                    </a:lnTo>
                    <a:lnTo>
                      <a:pt x="247" y="0"/>
                    </a:lnTo>
                    <a:lnTo>
                      <a:pt x="253" y="0"/>
                    </a:lnTo>
                    <a:lnTo>
                      <a:pt x="258" y="3"/>
                    </a:lnTo>
                    <a:lnTo>
                      <a:pt x="264" y="6"/>
                    </a:lnTo>
                    <a:lnTo>
                      <a:pt x="268" y="8"/>
                    </a:lnTo>
                    <a:lnTo>
                      <a:pt x="272" y="14"/>
                    </a:lnTo>
                    <a:lnTo>
                      <a:pt x="274" y="18"/>
                    </a:lnTo>
                    <a:lnTo>
                      <a:pt x="276" y="23"/>
                    </a:lnTo>
                    <a:lnTo>
                      <a:pt x="276" y="29"/>
                    </a:lnTo>
                    <a:lnTo>
                      <a:pt x="276" y="29"/>
                    </a:lnTo>
                    <a:lnTo>
                      <a:pt x="276" y="35"/>
                    </a:lnTo>
                    <a:lnTo>
                      <a:pt x="274" y="40"/>
                    </a:lnTo>
                    <a:lnTo>
                      <a:pt x="272" y="45"/>
                    </a:lnTo>
                    <a:lnTo>
                      <a:pt x="268" y="49"/>
                    </a:lnTo>
                    <a:lnTo>
                      <a:pt x="264" y="53"/>
                    </a:lnTo>
                    <a:lnTo>
                      <a:pt x="258" y="56"/>
                    </a:lnTo>
                    <a:lnTo>
                      <a:pt x="253" y="57"/>
                    </a:lnTo>
                    <a:lnTo>
                      <a:pt x="247" y="59"/>
                    </a:lnTo>
                    <a:lnTo>
                      <a:pt x="247" y="5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1">
                <a:extLst>
                  <a:ext uri="{FF2B5EF4-FFF2-40B4-BE49-F238E27FC236}">
                    <a16:creationId xmlns:a16="http://schemas.microsoft.com/office/drawing/2014/main" id="{9A62CA2E-F99F-4581-83FD-787FEB8BA2A2}"/>
                  </a:ext>
                </a:extLst>
              </p:cNvPr>
              <p:cNvSpPr>
                <a:spLocks/>
              </p:cNvSpPr>
              <p:nvPr userDrawn="1"/>
            </p:nvSpPr>
            <p:spPr bwMode="auto">
              <a:xfrm>
                <a:off x="1499" y="1119"/>
                <a:ext cx="92" cy="20"/>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3 w 276"/>
                  <a:gd name="T11" fmla="*/ 54 h 58"/>
                  <a:gd name="T12" fmla="*/ 7 w 276"/>
                  <a:gd name="T13" fmla="*/ 50 h 58"/>
                  <a:gd name="T14" fmla="*/ 5 w 276"/>
                  <a:gd name="T15" fmla="*/ 46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3 h 58"/>
                  <a:gd name="T30" fmla="*/ 7 w 276"/>
                  <a:gd name="T31" fmla="*/ 9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9 h 58"/>
                  <a:gd name="T52" fmla="*/ 272 w 276"/>
                  <a:gd name="T53" fmla="*/ 13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6 h 58"/>
                  <a:gd name="T68" fmla="*/ 268 w 276"/>
                  <a:gd name="T69" fmla="*/ 50 h 58"/>
                  <a:gd name="T70" fmla="*/ 264 w 276"/>
                  <a:gd name="T71" fmla="*/ 54 h 58"/>
                  <a:gd name="T72" fmla="*/ 258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3" y="54"/>
                    </a:lnTo>
                    <a:lnTo>
                      <a:pt x="7" y="50"/>
                    </a:lnTo>
                    <a:lnTo>
                      <a:pt x="5" y="46"/>
                    </a:lnTo>
                    <a:lnTo>
                      <a:pt x="2" y="41"/>
                    </a:lnTo>
                    <a:lnTo>
                      <a:pt x="0" y="36"/>
                    </a:lnTo>
                    <a:lnTo>
                      <a:pt x="0" y="29"/>
                    </a:lnTo>
                    <a:lnTo>
                      <a:pt x="0" y="29"/>
                    </a:lnTo>
                    <a:lnTo>
                      <a:pt x="0" y="24"/>
                    </a:lnTo>
                    <a:lnTo>
                      <a:pt x="2" y="19"/>
                    </a:lnTo>
                    <a:lnTo>
                      <a:pt x="5" y="13"/>
                    </a:lnTo>
                    <a:lnTo>
                      <a:pt x="7" y="9"/>
                    </a:lnTo>
                    <a:lnTo>
                      <a:pt x="13" y="6"/>
                    </a:lnTo>
                    <a:lnTo>
                      <a:pt x="17" y="3"/>
                    </a:lnTo>
                    <a:lnTo>
                      <a:pt x="22" y="2"/>
                    </a:lnTo>
                    <a:lnTo>
                      <a:pt x="29" y="0"/>
                    </a:lnTo>
                    <a:lnTo>
                      <a:pt x="247" y="0"/>
                    </a:lnTo>
                    <a:lnTo>
                      <a:pt x="247" y="0"/>
                    </a:lnTo>
                    <a:lnTo>
                      <a:pt x="253" y="2"/>
                    </a:lnTo>
                    <a:lnTo>
                      <a:pt x="258" y="3"/>
                    </a:lnTo>
                    <a:lnTo>
                      <a:pt x="264" y="6"/>
                    </a:lnTo>
                    <a:lnTo>
                      <a:pt x="268" y="9"/>
                    </a:lnTo>
                    <a:lnTo>
                      <a:pt x="272" y="13"/>
                    </a:lnTo>
                    <a:lnTo>
                      <a:pt x="274" y="19"/>
                    </a:lnTo>
                    <a:lnTo>
                      <a:pt x="276" y="24"/>
                    </a:lnTo>
                    <a:lnTo>
                      <a:pt x="276" y="29"/>
                    </a:lnTo>
                    <a:lnTo>
                      <a:pt x="276" y="29"/>
                    </a:lnTo>
                    <a:lnTo>
                      <a:pt x="276" y="36"/>
                    </a:lnTo>
                    <a:lnTo>
                      <a:pt x="274" y="41"/>
                    </a:lnTo>
                    <a:lnTo>
                      <a:pt x="272" y="46"/>
                    </a:lnTo>
                    <a:lnTo>
                      <a:pt x="268" y="50"/>
                    </a:lnTo>
                    <a:lnTo>
                      <a:pt x="264" y="54"/>
                    </a:lnTo>
                    <a:lnTo>
                      <a:pt x="258"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2">
                <a:extLst>
                  <a:ext uri="{FF2B5EF4-FFF2-40B4-BE49-F238E27FC236}">
                    <a16:creationId xmlns:a16="http://schemas.microsoft.com/office/drawing/2014/main" id="{8A4380DE-5D35-4461-9BE6-48F5F5AE31DF}"/>
                  </a:ext>
                </a:extLst>
              </p:cNvPr>
              <p:cNvSpPr>
                <a:spLocks noChangeArrowheads="1"/>
              </p:cNvSpPr>
              <p:nvPr userDrawn="1"/>
            </p:nvSpPr>
            <p:spPr bwMode="auto">
              <a:xfrm>
                <a:off x="3569" y="1386"/>
                <a:ext cx="213" cy="530"/>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3">
                <a:extLst>
                  <a:ext uri="{FF2B5EF4-FFF2-40B4-BE49-F238E27FC236}">
                    <a16:creationId xmlns:a16="http://schemas.microsoft.com/office/drawing/2014/main" id="{4662ECA0-E036-464B-AC17-F0BDE5E56809}"/>
                  </a:ext>
                </a:extLst>
              </p:cNvPr>
              <p:cNvSpPr>
                <a:spLocks noEditPoints="1"/>
              </p:cNvSpPr>
              <p:nvPr userDrawn="1"/>
            </p:nvSpPr>
            <p:spPr bwMode="auto">
              <a:xfrm>
                <a:off x="3559" y="1377"/>
                <a:ext cx="233" cy="549"/>
              </a:xfrm>
              <a:custGeom>
                <a:avLst/>
                <a:gdLst>
                  <a:gd name="T0" fmla="*/ 668 w 697"/>
                  <a:gd name="T1" fmla="*/ 1647 h 1647"/>
                  <a:gd name="T2" fmla="*/ 29 w 697"/>
                  <a:gd name="T3" fmla="*/ 1647 h 1647"/>
                  <a:gd name="T4" fmla="*/ 29 w 697"/>
                  <a:gd name="T5" fmla="*/ 1647 h 1647"/>
                  <a:gd name="T6" fmla="*/ 23 w 697"/>
                  <a:gd name="T7" fmla="*/ 1646 h 1647"/>
                  <a:gd name="T8" fmla="*/ 17 w 697"/>
                  <a:gd name="T9" fmla="*/ 1644 h 1647"/>
                  <a:gd name="T10" fmla="*/ 12 w 697"/>
                  <a:gd name="T11" fmla="*/ 1642 h 1647"/>
                  <a:gd name="T12" fmla="*/ 8 w 697"/>
                  <a:gd name="T13" fmla="*/ 1638 h 1647"/>
                  <a:gd name="T14" fmla="*/ 5 w 697"/>
                  <a:gd name="T15" fmla="*/ 1634 h 1647"/>
                  <a:gd name="T16" fmla="*/ 3 w 697"/>
                  <a:gd name="T17" fmla="*/ 1629 h 1647"/>
                  <a:gd name="T18" fmla="*/ 0 w 697"/>
                  <a:gd name="T19" fmla="*/ 1623 h 1647"/>
                  <a:gd name="T20" fmla="*/ 0 w 697"/>
                  <a:gd name="T21" fmla="*/ 1618 h 1647"/>
                  <a:gd name="T22" fmla="*/ 0 w 697"/>
                  <a:gd name="T23" fmla="*/ 29 h 1647"/>
                  <a:gd name="T24" fmla="*/ 0 w 697"/>
                  <a:gd name="T25" fmla="*/ 29 h 1647"/>
                  <a:gd name="T26" fmla="*/ 0 w 697"/>
                  <a:gd name="T27" fmla="*/ 23 h 1647"/>
                  <a:gd name="T28" fmla="*/ 3 w 697"/>
                  <a:gd name="T29" fmla="*/ 17 h 1647"/>
                  <a:gd name="T30" fmla="*/ 5 w 697"/>
                  <a:gd name="T31" fmla="*/ 13 h 1647"/>
                  <a:gd name="T32" fmla="*/ 8 w 697"/>
                  <a:gd name="T33" fmla="*/ 8 h 1647"/>
                  <a:gd name="T34" fmla="*/ 12 w 697"/>
                  <a:gd name="T35" fmla="*/ 5 h 1647"/>
                  <a:gd name="T36" fmla="*/ 17 w 697"/>
                  <a:gd name="T37" fmla="*/ 3 h 1647"/>
                  <a:gd name="T38" fmla="*/ 23 w 697"/>
                  <a:gd name="T39" fmla="*/ 0 h 1647"/>
                  <a:gd name="T40" fmla="*/ 29 w 697"/>
                  <a:gd name="T41" fmla="*/ 0 h 1647"/>
                  <a:gd name="T42" fmla="*/ 668 w 697"/>
                  <a:gd name="T43" fmla="*/ 0 h 1647"/>
                  <a:gd name="T44" fmla="*/ 668 w 697"/>
                  <a:gd name="T45" fmla="*/ 0 h 1647"/>
                  <a:gd name="T46" fmla="*/ 675 w 697"/>
                  <a:gd name="T47" fmla="*/ 0 h 1647"/>
                  <a:gd name="T48" fmla="*/ 680 w 697"/>
                  <a:gd name="T49" fmla="*/ 3 h 1647"/>
                  <a:gd name="T50" fmla="*/ 685 w 697"/>
                  <a:gd name="T51" fmla="*/ 5 h 1647"/>
                  <a:gd name="T52" fmla="*/ 689 w 697"/>
                  <a:gd name="T53" fmla="*/ 8 h 1647"/>
                  <a:gd name="T54" fmla="*/ 693 w 697"/>
                  <a:gd name="T55" fmla="*/ 13 h 1647"/>
                  <a:gd name="T56" fmla="*/ 696 w 697"/>
                  <a:gd name="T57" fmla="*/ 17 h 1647"/>
                  <a:gd name="T58" fmla="*/ 697 w 697"/>
                  <a:gd name="T59" fmla="*/ 23 h 1647"/>
                  <a:gd name="T60" fmla="*/ 697 w 697"/>
                  <a:gd name="T61" fmla="*/ 29 h 1647"/>
                  <a:gd name="T62" fmla="*/ 697 w 697"/>
                  <a:gd name="T63" fmla="*/ 1618 h 1647"/>
                  <a:gd name="T64" fmla="*/ 697 w 697"/>
                  <a:gd name="T65" fmla="*/ 1618 h 1647"/>
                  <a:gd name="T66" fmla="*/ 697 w 697"/>
                  <a:gd name="T67" fmla="*/ 1623 h 1647"/>
                  <a:gd name="T68" fmla="*/ 696 w 697"/>
                  <a:gd name="T69" fmla="*/ 1629 h 1647"/>
                  <a:gd name="T70" fmla="*/ 693 w 697"/>
                  <a:gd name="T71" fmla="*/ 1634 h 1647"/>
                  <a:gd name="T72" fmla="*/ 689 w 697"/>
                  <a:gd name="T73" fmla="*/ 1638 h 1647"/>
                  <a:gd name="T74" fmla="*/ 685 w 697"/>
                  <a:gd name="T75" fmla="*/ 1642 h 1647"/>
                  <a:gd name="T76" fmla="*/ 680 w 697"/>
                  <a:gd name="T77" fmla="*/ 1644 h 1647"/>
                  <a:gd name="T78" fmla="*/ 675 w 697"/>
                  <a:gd name="T79" fmla="*/ 1646 h 1647"/>
                  <a:gd name="T80" fmla="*/ 668 w 697"/>
                  <a:gd name="T81" fmla="*/ 1647 h 1647"/>
                  <a:gd name="T82" fmla="*/ 668 w 697"/>
                  <a:gd name="T83" fmla="*/ 1647 h 1647"/>
                  <a:gd name="T84" fmla="*/ 58 w 697"/>
                  <a:gd name="T85" fmla="*/ 1589 h 1647"/>
                  <a:gd name="T86" fmla="*/ 639 w 697"/>
                  <a:gd name="T87" fmla="*/ 1589 h 1647"/>
                  <a:gd name="T88" fmla="*/ 639 w 697"/>
                  <a:gd name="T89" fmla="*/ 58 h 1647"/>
                  <a:gd name="T90" fmla="*/ 58 w 697"/>
                  <a:gd name="T91" fmla="*/ 58 h 1647"/>
                  <a:gd name="T92" fmla="*/ 58 w 697"/>
                  <a:gd name="T93" fmla="*/ 1589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7" h="1647">
                    <a:moveTo>
                      <a:pt x="668" y="1647"/>
                    </a:moveTo>
                    <a:lnTo>
                      <a:pt x="29" y="1647"/>
                    </a:lnTo>
                    <a:lnTo>
                      <a:pt x="29" y="1647"/>
                    </a:lnTo>
                    <a:lnTo>
                      <a:pt x="23" y="1646"/>
                    </a:lnTo>
                    <a:lnTo>
                      <a:pt x="17" y="1644"/>
                    </a:lnTo>
                    <a:lnTo>
                      <a:pt x="12" y="1642"/>
                    </a:lnTo>
                    <a:lnTo>
                      <a:pt x="8" y="1638"/>
                    </a:lnTo>
                    <a:lnTo>
                      <a:pt x="5" y="1634"/>
                    </a:lnTo>
                    <a:lnTo>
                      <a:pt x="3" y="1629"/>
                    </a:lnTo>
                    <a:lnTo>
                      <a:pt x="0" y="1623"/>
                    </a:lnTo>
                    <a:lnTo>
                      <a:pt x="0" y="1618"/>
                    </a:lnTo>
                    <a:lnTo>
                      <a:pt x="0" y="29"/>
                    </a:lnTo>
                    <a:lnTo>
                      <a:pt x="0" y="29"/>
                    </a:lnTo>
                    <a:lnTo>
                      <a:pt x="0" y="23"/>
                    </a:lnTo>
                    <a:lnTo>
                      <a:pt x="3" y="17"/>
                    </a:lnTo>
                    <a:lnTo>
                      <a:pt x="5" y="13"/>
                    </a:lnTo>
                    <a:lnTo>
                      <a:pt x="8" y="8"/>
                    </a:lnTo>
                    <a:lnTo>
                      <a:pt x="12" y="5"/>
                    </a:lnTo>
                    <a:lnTo>
                      <a:pt x="17" y="3"/>
                    </a:lnTo>
                    <a:lnTo>
                      <a:pt x="23" y="0"/>
                    </a:lnTo>
                    <a:lnTo>
                      <a:pt x="29" y="0"/>
                    </a:lnTo>
                    <a:lnTo>
                      <a:pt x="668" y="0"/>
                    </a:lnTo>
                    <a:lnTo>
                      <a:pt x="668" y="0"/>
                    </a:lnTo>
                    <a:lnTo>
                      <a:pt x="675" y="0"/>
                    </a:lnTo>
                    <a:lnTo>
                      <a:pt x="680" y="3"/>
                    </a:lnTo>
                    <a:lnTo>
                      <a:pt x="685" y="5"/>
                    </a:lnTo>
                    <a:lnTo>
                      <a:pt x="689" y="8"/>
                    </a:lnTo>
                    <a:lnTo>
                      <a:pt x="693" y="13"/>
                    </a:lnTo>
                    <a:lnTo>
                      <a:pt x="696" y="17"/>
                    </a:lnTo>
                    <a:lnTo>
                      <a:pt x="697" y="23"/>
                    </a:lnTo>
                    <a:lnTo>
                      <a:pt x="697" y="29"/>
                    </a:lnTo>
                    <a:lnTo>
                      <a:pt x="697" y="1618"/>
                    </a:lnTo>
                    <a:lnTo>
                      <a:pt x="697" y="1618"/>
                    </a:lnTo>
                    <a:lnTo>
                      <a:pt x="697" y="1623"/>
                    </a:lnTo>
                    <a:lnTo>
                      <a:pt x="696" y="1629"/>
                    </a:lnTo>
                    <a:lnTo>
                      <a:pt x="693" y="1634"/>
                    </a:lnTo>
                    <a:lnTo>
                      <a:pt x="689" y="1638"/>
                    </a:lnTo>
                    <a:lnTo>
                      <a:pt x="685" y="1642"/>
                    </a:lnTo>
                    <a:lnTo>
                      <a:pt x="680" y="1644"/>
                    </a:lnTo>
                    <a:lnTo>
                      <a:pt x="675" y="1646"/>
                    </a:lnTo>
                    <a:lnTo>
                      <a:pt x="668" y="1647"/>
                    </a:lnTo>
                    <a:lnTo>
                      <a:pt x="668" y="1647"/>
                    </a:lnTo>
                    <a:close/>
                    <a:moveTo>
                      <a:pt x="58" y="1589"/>
                    </a:moveTo>
                    <a:lnTo>
                      <a:pt x="639" y="1589"/>
                    </a:lnTo>
                    <a:lnTo>
                      <a:pt x="639" y="58"/>
                    </a:lnTo>
                    <a:lnTo>
                      <a:pt x="58" y="58"/>
                    </a:lnTo>
                    <a:lnTo>
                      <a:pt x="58" y="158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4">
                <a:extLst>
                  <a:ext uri="{FF2B5EF4-FFF2-40B4-BE49-F238E27FC236}">
                    <a16:creationId xmlns:a16="http://schemas.microsoft.com/office/drawing/2014/main" id="{DF049645-4ECD-4639-8EC8-8FB34F415178}"/>
                  </a:ext>
                </a:extLst>
              </p:cNvPr>
              <p:cNvSpPr>
                <a:spLocks/>
              </p:cNvSpPr>
              <p:nvPr userDrawn="1"/>
            </p:nvSpPr>
            <p:spPr bwMode="auto">
              <a:xfrm>
                <a:off x="3609" y="1453"/>
                <a:ext cx="19" cy="473"/>
              </a:xfrm>
              <a:custGeom>
                <a:avLst/>
                <a:gdLst>
                  <a:gd name="T0" fmla="*/ 29 w 58"/>
                  <a:gd name="T1" fmla="*/ 1417 h 1417"/>
                  <a:gd name="T2" fmla="*/ 29 w 58"/>
                  <a:gd name="T3" fmla="*/ 1417 h 1417"/>
                  <a:gd name="T4" fmla="*/ 24 w 58"/>
                  <a:gd name="T5" fmla="*/ 1416 h 1417"/>
                  <a:gd name="T6" fmla="*/ 17 w 58"/>
                  <a:gd name="T7" fmla="*/ 1414 h 1417"/>
                  <a:gd name="T8" fmla="*/ 14 w 58"/>
                  <a:gd name="T9" fmla="*/ 1412 h 1417"/>
                  <a:gd name="T10" fmla="*/ 8 w 58"/>
                  <a:gd name="T11" fmla="*/ 1408 h 1417"/>
                  <a:gd name="T12" fmla="*/ 6 w 58"/>
                  <a:gd name="T13" fmla="*/ 1404 h 1417"/>
                  <a:gd name="T14" fmla="*/ 3 w 58"/>
                  <a:gd name="T15" fmla="*/ 1399 h 1417"/>
                  <a:gd name="T16" fmla="*/ 2 w 58"/>
                  <a:gd name="T17" fmla="*/ 1393 h 1417"/>
                  <a:gd name="T18" fmla="*/ 0 w 58"/>
                  <a:gd name="T19" fmla="*/ 1388 h 1417"/>
                  <a:gd name="T20" fmla="*/ 0 w 58"/>
                  <a:gd name="T21" fmla="*/ 29 h 1417"/>
                  <a:gd name="T22" fmla="*/ 0 w 58"/>
                  <a:gd name="T23" fmla="*/ 29 h 1417"/>
                  <a:gd name="T24" fmla="*/ 2 w 58"/>
                  <a:gd name="T25" fmla="*/ 22 h 1417"/>
                  <a:gd name="T26" fmla="*/ 3 w 58"/>
                  <a:gd name="T27" fmla="*/ 17 h 1417"/>
                  <a:gd name="T28" fmla="*/ 6 w 58"/>
                  <a:gd name="T29" fmla="*/ 12 h 1417"/>
                  <a:gd name="T30" fmla="*/ 8 w 58"/>
                  <a:gd name="T31" fmla="*/ 8 h 1417"/>
                  <a:gd name="T32" fmla="*/ 14 w 58"/>
                  <a:gd name="T33" fmla="*/ 5 h 1417"/>
                  <a:gd name="T34" fmla="*/ 17 w 58"/>
                  <a:gd name="T35" fmla="*/ 1 h 1417"/>
                  <a:gd name="T36" fmla="*/ 24 w 58"/>
                  <a:gd name="T37" fmla="*/ 0 h 1417"/>
                  <a:gd name="T38" fmla="*/ 29 w 58"/>
                  <a:gd name="T39" fmla="*/ 0 h 1417"/>
                  <a:gd name="T40" fmla="*/ 29 w 58"/>
                  <a:gd name="T41" fmla="*/ 0 h 1417"/>
                  <a:gd name="T42" fmla="*/ 35 w 58"/>
                  <a:gd name="T43" fmla="*/ 0 h 1417"/>
                  <a:gd name="T44" fmla="*/ 41 w 58"/>
                  <a:gd name="T45" fmla="*/ 1 h 1417"/>
                  <a:gd name="T46" fmla="*/ 45 w 58"/>
                  <a:gd name="T47" fmla="*/ 5 h 1417"/>
                  <a:gd name="T48" fmla="*/ 50 w 58"/>
                  <a:gd name="T49" fmla="*/ 8 h 1417"/>
                  <a:gd name="T50" fmla="*/ 53 w 58"/>
                  <a:gd name="T51" fmla="*/ 12 h 1417"/>
                  <a:gd name="T52" fmla="*/ 56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6 w 58"/>
                  <a:gd name="T65" fmla="*/ 1399 h 1417"/>
                  <a:gd name="T66" fmla="*/ 53 w 58"/>
                  <a:gd name="T67" fmla="*/ 1404 h 1417"/>
                  <a:gd name="T68" fmla="*/ 50 w 58"/>
                  <a:gd name="T69" fmla="*/ 1408 h 1417"/>
                  <a:gd name="T70" fmla="*/ 45 w 58"/>
                  <a:gd name="T71" fmla="*/ 1412 h 1417"/>
                  <a:gd name="T72" fmla="*/ 41 w 58"/>
                  <a:gd name="T73" fmla="*/ 1414 h 1417"/>
                  <a:gd name="T74" fmla="*/ 35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4" y="1416"/>
                    </a:lnTo>
                    <a:lnTo>
                      <a:pt x="17" y="1414"/>
                    </a:lnTo>
                    <a:lnTo>
                      <a:pt x="14" y="1412"/>
                    </a:lnTo>
                    <a:lnTo>
                      <a:pt x="8" y="1408"/>
                    </a:lnTo>
                    <a:lnTo>
                      <a:pt x="6" y="1404"/>
                    </a:lnTo>
                    <a:lnTo>
                      <a:pt x="3" y="1399"/>
                    </a:lnTo>
                    <a:lnTo>
                      <a:pt x="2" y="1393"/>
                    </a:lnTo>
                    <a:lnTo>
                      <a:pt x="0" y="1388"/>
                    </a:lnTo>
                    <a:lnTo>
                      <a:pt x="0" y="29"/>
                    </a:lnTo>
                    <a:lnTo>
                      <a:pt x="0" y="29"/>
                    </a:lnTo>
                    <a:lnTo>
                      <a:pt x="2" y="22"/>
                    </a:lnTo>
                    <a:lnTo>
                      <a:pt x="3" y="17"/>
                    </a:lnTo>
                    <a:lnTo>
                      <a:pt x="6" y="12"/>
                    </a:lnTo>
                    <a:lnTo>
                      <a:pt x="8" y="8"/>
                    </a:lnTo>
                    <a:lnTo>
                      <a:pt x="14" y="5"/>
                    </a:lnTo>
                    <a:lnTo>
                      <a:pt x="17" y="1"/>
                    </a:lnTo>
                    <a:lnTo>
                      <a:pt x="24" y="0"/>
                    </a:lnTo>
                    <a:lnTo>
                      <a:pt x="29" y="0"/>
                    </a:lnTo>
                    <a:lnTo>
                      <a:pt x="29" y="0"/>
                    </a:lnTo>
                    <a:lnTo>
                      <a:pt x="35" y="0"/>
                    </a:lnTo>
                    <a:lnTo>
                      <a:pt x="41" y="1"/>
                    </a:lnTo>
                    <a:lnTo>
                      <a:pt x="45" y="5"/>
                    </a:lnTo>
                    <a:lnTo>
                      <a:pt x="50" y="8"/>
                    </a:lnTo>
                    <a:lnTo>
                      <a:pt x="53" y="12"/>
                    </a:lnTo>
                    <a:lnTo>
                      <a:pt x="56" y="17"/>
                    </a:lnTo>
                    <a:lnTo>
                      <a:pt x="58" y="22"/>
                    </a:lnTo>
                    <a:lnTo>
                      <a:pt x="58" y="29"/>
                    </a:lnTo>
                    <a:lnTo>
                      <a:pt x="58" y="1388"/>
                    </a:lnTo>
                    <a:lnTo>
                      <a:pt x="58" y="1388"/>
                    </a:lnTo>
                    <a:lnTo>
                      <a:pt x="58" y="1393"/>
                    </a:lnTo>
                    <a:lnTo>
                      <a:pt x="56" y="1399"/>
                    </a:lnTo>
                    <a:lnTo>
                      <a:pt x="53" y="1404"/>
                    </a:lnTo>
                    <a:lnTo>
                      <a:pt x="50" y="1408"/>
                    </a:lnTo>
                    <a:lnTo>
                      <a:pt x="45" y="1412"/>
                    </a:lnTo>
                    <a:lnTo>
                      <a:pt x="41" y="1414"/>
                    </a:lnTo>
                    <a:lnTo>
                      <a:pt x="35"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5">
                <a:extLst>
                  <a:ext uri="{FF2B5EF4-FFF2-40B4-BE49-F238E27FC236}">
                    <a16:creationId xmlns:a16="http://schemas.microsoft.com/office/drawing/2014/main" id="{9D399FC6-6BCB-4B07-82CC-2CDE63281345}"/>
                  </a:ext>
                </a:extLst>
              </p:cNvPr>
              <p:cNvSpPr>
                <a:spLocks/>
              </p:cNvSpPr>
              <p:nvPr userDrawn="1"/>
            </p:nvSpPr>
            <p:spPr bwMode="auto">
              <a:xfrm>
                <a:off x="3666" y="1453"/>
                <a:ext cx="19" cy="473"/>
              </a:xfrm>
              <a:custGeom>
                <a:avLst/>
                <a:gdLst>
                  <a:gd name="T0" fmla="*/ 29 w 58"/>
                  <a:gd name="T1" fmla="*/ 1417 h 1417"/>
                  <a:gd name="T2" fmla="*/ 29 w 58"/>
                  <a:gd name="T3" fmla="*/ 1417 h 1417"/>
                  <a:gd name="T4" fmla="*/ 23 w 58"/>
                  <a:gd name="T5" fmla="*/ 1416 h 1417"/>
                  <a:gd name="T6" fmla="*/ 18 w 58"/>
                  <a:gd name="T7" fmla="*/ 1414 h 1417"/>
                  <a:gd name="T8" fmla="*/ 13 w 58"/>
                  <a:gd name="T9" fmla="*/ 1412 h 1417"/>
                  <a:gd name="T10" fmla="*/ 9 w 58"/>
                  <a:gd name="T11" fmla="*/ 1408 h 1417"/>
                  <a:gd name="T12" fmla="*/ 5 w 58"/>
                  <a:gd name="T13" fmla="*/ 1404 h 1417"/>
                  <a:gd name="T14" fmla="*/ 2 w 58"/>
                  <a:gd name="T15" fmla="*/ 1399 h 1417"/>
                  <a:gd name="T16" fmla="*/ 1 w 58"/>
                  <a:gd name="T17" fmla="*/ 1393 h 1417"/>
                  <a:gd name="T18" fmla="*/ 0 w 58"/>
                  <a:gd name="T19" fmla="*/ 1388 h 1417"/>
                  <a:gd name="T20" fmla="*/ 0 w 58"/>
                  <a:gd name="T21" fmla="*/ 29 h 1417"/>
                  <a:gd name="T22" fmla="*/ 0 w 58"/>
                  <a:gd name="T23" fmla="*/ 29 h 1417"/>
                  <a:gd name="T24" fmla="*/ 1 w 58"/>
                  <a:gd name="T25" fmla="*/ 22 h 1417"/>
                  <a:gd name="T26" fmla="*/ 2 w 58"/>
                  <a:gd name="T27" fmla="*/ 17 h 1417"/>
                  <a:gd name="T28" fmla="*/ 5 w 58"/>
                  <a:gd name="T29" fmla="*/ 12 h 1417"/>
                  <a:gd name="T30" fmla="*/ 9 w 58"/>
                  <a:gd name="T31" fmla="*/ 8 h 1417"/>
                  <a:gd name="T32" fmla="*/ 13 w 58"/>
                  <a:gd name="T33" fmla="*/ 5 h 1417"/>
                  <a:gd name="T34" fmla="*/ 18 w 58"/>
                  <a:gd name="T35" fmla="*/ 1 h 1417"/>
                  <a:gd name="T36" fmla="*/ 23 w 58"/>
                  <a:gd name="T37" fmla="*/ 0 h 1417"/>
                  <a:gd name="T38" fmla="*/ 29 w 58"/>
                  <a:gd name="T39" fmla="*/ 0 h 1417"/>
                  <a:gd name="T40" fmla="*/ 29 w 58"/>
                  <a:gd name="T41" fmla="*/ 0 h 1417"/>
                  <a:gd name="T42" fmla="*/ 35 w 58"/>
                  <a:gd name="T43" fmla="*/ 0 h 1417"/>
                  <a:gd name="T44" fmla="*/ 41 w 58"/>
                  <a:gd name="T45" fmla="*/ 1 h 1417"/>
                  <a:gd name="T46" fmla="*/ 45 w 58"/>
                  <a:gd name="T47" fmla="*/ 5 h 1417"/>
                  <a:gd name="T48" fmla="*/ 50 w 58"/>
                  <a:gd name="T49" fmla="*/ 8 h 1417"/>
                  <a:gd name="T50" fmla="*/ 52 w 58"/>
                  <a:gd name="T51" fmla="*/ 12 h 1417"/>
                  <a:gd name="T52" fmla="*/ 55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5 w 58"/>
                  <a:gd name="T65" fmla="*/ 1399 h 1417"/>
                  <a:gd name="T66" fmla="*/ 52 w 58"/>
                  <a:gd name="T67" fmla="*/ 1404 h 1417"/>
                  <a:gd name="T68" fmla="*/ 50 w 58"/>
                  <a:gd name="T69" fmla="*/ 1408 h 1417"/>
                  <a:gd name="T70" fmla="*/ 45 w 58"/>
                  <a:gd name="T71" fmla="*/ 1412 h 1417"/>
                  <a:gd name="T72" fmla="*/ 41 w 58"/>
                  <a:gd name="T73" fmla="*/ 1414 h 1417"/>
                  <a:gd name="T74" fmla="*/ 35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3" y="1416"/>
                    </a:lnTo>
                    <a:lnTo>
                      <a:pt x="18" y="1414"/>
                    </a:lnTo>
                    <a:lnTo>
                      <a:pt x="13" y="1412"/>
                    </a:lnTo>
                    <a:lnTo>
                      <a:pt x="9" y="1408"/>
                    </a:lnTo>
                    <a:lnTo>
                      <a:pt x="5" y="1404"/>
                    </a:lnTo>
                    <a:lnTo>
                      <a:pt x="2" y="1399"/>
                    </a:lnTo>
                    <a:lnTo>
                      <a:pt x="1" y="1393"/>
                    </a:lnTo>
                    <a:lnTo>
                      <a:pt x="0" y="1388"/>
                    </a:lnTo>
                    <a:lnTo>
                      <a:pt x="0" y="29"/>
                    </a:lnTo>
                    <a:lnTo>
                      <a:pt x="0" y="29"/>
                    </a:lnTo>
                    <a:lnTo>
                      <a:pt x="1" y="22"/>
                    </a:lnTo>
                    <a:lnTo>
                      <a:pt x="2" y="17"/>
                    </a:lnTo>
                    <a:lnTo>
                      <a:pt x="5" y="12"/>
                    </a:lnTo>
                    <a:lnTo>
                      <a:pt x="9" y="8"/>
                    </a:lnTo>
                    <a:lnTo>
                      <a:pt x="13" y="5"/>
                    </a:lnTo>
                    <a:lnTo>
                      <a:pt x="18" y="1"/>
                    </a:lnTo>
                    <a:lnTo>
                      <a:pt x="23" y="0"/>
                    </a:lnTo>
                    <a:lnTo>
                      <a:pt x="29" y="0"/>
                    </a:lnTo>
                    <a:lnTo>
                      <a:pt x="29" y="0"/>
                    </a:lnTo>
                    <a:lnTo>
                      <a:pt x="35" y="0"/>
                    </a:lnTo>
                    <a:lnTo>
                      <a:pt x="41" y="1"/>
                    </a:lnTo>
                    <a:lnTo>
                      <a:pt x="45" y="5"/>
                    </a:lnTo>
                    <a:lnTo>
                      <a:pt x="50" y="8"/>
                    </a:lnTo>
                    <a:lnTo>
                      <a:pt x="52" y="12"/>
                    </a:lnTo>
                    <a:lnTo>
                      <a:pt x="55" y="17"/>
                    </a:lnTo>
                    <a:lnTo>
                      <a:pt x="58" y="22"/>
                    </a:lnTo>
                    <a:lnTo>
                      <a:pt x="58" y="29"/>
                    </a:lnTo>
                    <a:lnTo>
                      <a:pt x="58" y="1388"/>
                    </a:lnTo>
                    <a:lnTo>
                      <a:pt x="58" y="1388"/>
                    </a:lnTo>
                    <a:lnTo>
                      <a:pt x="58" y="1393"/>
                    </a:lnTo>
                    <a:lnTo>
                      <a:pt x="55" y="1399"/>
                    </a:lnTo>
                    <a:lnTo>
                      <a:pt x="52" y="1404"/>
                    </a:lnTo>
                    <a:lnTo>
                      <a:pt x="50" y="1408"/>
                    </a:lnTo>
                    <a:lnTo>
                      <a:pt x="45" y="1412"/>
                    </a:lnTo>
                    <a:lnTo>
                      <a:pt x="41" y="1414"/>
                    </a:lnTo>
                    <a:lnTo>
                      <a:pt x="35"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6">
                <a:extLst>
                  <a:ext uri="{FF2B5EF4-FFF2-40B4-BE49-F238E27FC236}">
                    <a16:creationId xmlns:a16="http://schemas.microsoft.com/office/drawing/2014/main" id="{A144B799-7C9B-4510-AA33-BBBF28FE933C}"/>
                  </a:ext>
                </a:extLst>
              </p:cNvPr>
              <p:cNvSpPr>
                <a:spLocks/>
              </p:cNvSpPr>
              <p:nvPr userDrawn="1"/>
            </p:nvSpPr>
            <p:spPr bwMode="auto">
              <a:xfrm>
                <a:off x="3723" y="1453"/>
                <a:ext cx="19" cy="473"/>
              </a:xfrm>
              <a:custGeom>
                <a:avLst/>
                <a:gdLst>
                  <a:gd name="T0" fmla="*/ 29 w 58"/>
                  <a:gd name="T1" fmla="*/ 1417 h 1417"/>
                  <a:gd name="T2" fmla="*/ 29 w 58"/>
                  <a:gd name="T3" fmla="*/ 1417 h 1417"/>
                  <a:gd name="T4" fmla="*/ 24 w 58"/>
                  <a:gd name="T5" fmla="*/ 1416 h 1417"/>
                  <a:gd name="T6" fmla="*/ 19 w 58"/>
                  <a:gd name="T7" fmla="*/ 1414 h 1417"/>
                  <a:gd name="T8" fmla="*/ 13 w 58"/>
                  <a:gd name="T9" fmla="*/ 1412 h 1417"/>
                  <a:gd name="T10" fmla="*/ 9 w 58"/>
                  <a:gd name="T11" fmla="*/ 1408 h 1417"/>
                  <a:gd name="T12" fmla="*/ 5 w 58"/>
                  <a:gd name="T13" fmla="*/ 1404 h 1417"/>
                  <a:gd name="T14" fmla="*/ 3 w 58"/>
                  <a:gd name="T15" fmla="*/ 1399 h 1417"/>
                  <a:gd name="T16" fmla="*/ 1 w 58"/>
                  <a:gd name="T17" fmla="*/ 1393 h 1417"/>
                  <a:gd name="T18" fmla="*/ 0 w 58"/>
                  <a:gd name="T19" fmla="*/ 1388 h 1417"/>
                  <a:gd name="T20" fmla="*/ 0 w 58"/>
                  <a:gd name="T21" fmla="*/ 29 h 1417"/>
                  <a:gd name="T22" fmla="*/ 0 w 58"/>
                  <a:gd name="T23" fmla="*/ 29 h 1417"/>
                  <a:gd name="T24" fmla="*/ 1 w 58"/>
                  <a:gd name="T25" fmla="*/ 22 h 1417"/>
                  <a:gd name="T26" fmla="*/ 3 w 58"/>
                  <a:gd name="T27" fmla="*/ 17 h 1417"/>
                  <a:gd name="T28" fmla="*/ 5 w 58"/>
                  <a:gd name="T29" fmla="*/ 12 h 1417"/>
                  <a:gd name="T30" fmla="*/ 9 w 58"/>
                  <a:gd name="T31" fmla="*/ 8 h 1417"/>
                  <a:gd name="T32" fmla="*/ 13 w 58"/>
                  <a:gd name="T33" fmla="*/ 5 h 1417"/>
                  <a:gd name="T34" fmla="*/ 19 w 58"/>
                  <a:gd name="T35" fmla="*/ 1 h 1417"/>
                  <a:gd name="T36" fmla="*/ 24 w 58"/>
                  <a:gd name="T37" fmla="*/ 0 h 1417"/>
                  <a:gd name="T38" fmla="*/ 29 w 58"/>
                  <a:gd name="T39" fmla="*/ 0 h 1417"/>
                  <a:gd name="T40" fmla="*/ 29 w 58"/>
                  <a:gd name="T41" fmla="*/ 0 h 1417"/>
                  <a:gd name="T42" fmla="*/ 36 w 58"/>
                  <a:gd name="T43" fmla="*/ 0 h 1417"/>
                  <a:gd name="T44" fmla="*/ 41 w 58"/>
                  <a:gd name="T45" fmla="*/ 1 h 1417"/>
                  <a:gd name="T46" fmla="*/ 45 w 58"/>
                  <a:gd name="T47" fmla="*/ 5 h 1417"/>
                  <a:gd name="T48" fmla="*/ 50 w 58"/>
                  <a:gd name="T49" fmla="*/ 8 h 1417"/>
                  <a:gd name="T50" fmla="*/ 53 w 58"/>
                  <a:gd name="T51" fmla="*/ 12 h 1417"/>
                  <a:gd name="T52" fmla="*/ 55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5 w 58"/>
                  <a:gd name="T65" fmla="*/ 1399 h 1417"/>
                  <a:gd name="T66" fmla="*/ 53 w 58"/>
                  <a:gd name="T67" fmla="*/ 1404 h 1417"/>
                  <a:gd name="T68" fmla="*/ 50 w 58"/>
                  <a:gd name="T69" fmla="*/ 1408 h 1417"/>
                  <a:gd name="T70" fmla="*/ 45 w 58"/>
                  <a:gd name="T71" fmla="*/ 1412 h 1417"/>
                  <a:gd name="T72" fmla="*/ 41 w 58"/>
                  <a:gd name="T73" fmla="*/ 1414 h 1417"/>
                  <a:gd name="T74" fmla="*/ 36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4" y="1416"/>
                    </a:lnTo>
                    <a:lnTo>
                      <a:pt x="19" y="1414"/>
                    </a:lnTo>
                    <a:lnTo>
                      <a:pt x="13" y="1412"/>
                    </a:lnTo>
                    <a:lnTo>
                      <a:pt x="9" y="1408"/>
                    </a:lnTo>
                    <a:lnTo>
                      <a:pt x="5" y="1404"/>
                    </a:lnTo>
                    <a:lnTo>
                      <a:pt x="3" y="1399"/>
                    </a:lnTo>
                    <a:lnTo>
                      <a:pt x="1" y="1393"/>
                    </a:lnTo>
                    <a:lnTo>
                      <a:pt x="0" y="1388"/>
                    </a:lnTo>
                    <a:lnTo>
                      <a:pt x="0" y="29"/>
                    </a:lnTo>
                    <a:lnTo>
                      <a:pt x="0" y="29"/>
                    </a:lnTo>
                    <a:lnTo>
                      <a:pt x="1" y="22"/>
                    </a:lnTo>
                    <a:lnTo>
                      <a:pt x="3" y="17"/>
                    </a:lnTo>
                    <a:lnTo>
                      <a:pt x="5" y="12"/>
                    </a:lnTo>
                    <a:lnTo>
                      <a:pt x="9" y="8"/>
                    </a:lnTo>
                    <a:lnTo>
                      <a:pt x="13" y="5"/>
                    </a:lnTo>
                    <a:lnTo>
                      <a:pt x="19" y="1"/>
                    </a:lnTo>
                    <a:lnTo>
                      <a:pt x="24" y="0"/>
                    </a:lnTo>
                    <a:lnTo>
                      <a:pt x="29" y="0"/>
                    </a:lnTo>
                    <a:lnTo>
                      <a:pt x="29" y="0"/>
                    </a:lnTo>
                    <a:lnTo>
                      <a:pt x="36" y="0"/>
                    </a:lnTo>
                    <a:lnTo>
                      <a:pt x="41" y="1"/>
                    </a:lnTo>
                    <a:lnTo>
                      <a:pt x="45" y="5"/>
                    </a:lnTo>
                    <a:lnTo>
                      <a:pt x="50" y="8"/>
                    </a:lnTo>
                    <a:lnTo>
                      <a:pt x="53" y="12"/>
                    </a:lnTo>
                    <a:lnTo>
                      <a:pt x="55" y="17"/>
                    </a:lnTo>
                    <a:lnTo>
                      <a:pt x="58" y="22"/>
                    </a:lnTo>
                    <a:lnTo>
                      <a:pt x="58" y="29"/>
                    </a:lnTo>
                    <a:lnTo>
                      <a:pt x="58" y="1388"/>
                    </a:lnTo>
                    <a:lnTo>
                      <a:pt x="58" y="1388"/>
                    </a:lnTo>
                    <a:lnTo>
                      <a:pt x="58" y="1393"/>
                    </a:lnTo>
                    <a:lnTo>
                      <a:pt x="55" y="1399"/>
                    </a:lnTo>
                    <a:lnTo>
                      <a:pt x="53" y="1404"/>
                    </a:lnTo>
                    <a:lnTo>
                      <a:pt x="50" y="1408"/>
                    </a:lnTo>
                    <a:lnTo>
                      <a:pt x="45" y="1412"/>
                    </a:lnTo>
                    <a:lnTo>
                      <a:pt x="41" y="1414"/>
                    </a:lnTo>
                    <a:lnTo>
                      <a:pt x="36"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8">
                <a:extLst>
                  <a:ext uri="{FF2B5EF4-FFF2-40B4-BE49-F238E27FC236}">
                    <a16:creationId xmlns:a16="http://schemas.microsoft.com/office/drawing/2014/main" id="{FB479DBE-ED70-4D3D-81BA-436A3C938E71}"/>
                  </a:ext>
                </a:extLst>
              </p:cNvPr>
              <p:cNvSpPr>
                <a:spLocks noEditPoints="1"/>
              </p:cNvSpPr>
              <p:nvPr userDrawn="1"/>
            </p:nvSpPr>
            <p:spPr bwMode="auto">
              <a:xfrm>
                <a:off x="619" y="1533"/>
                <a:ext cx="292" cy="391"/>
              </a:xfrm>
              <a:custGeom>
                <a:avLst/>
                <a:gdLst>
                  <a:gd name="T0" fmla="*/ 847 w 876"/>
                  <a:gd name="T1" fmla="*/ 1173 h 1173"/>
                  <a:gd name="T2" fmla="*/ 29 w 876"/>
                  <a:gd name="T3" fmla="*/ 1173 h 1173"/>
                  <a:gd name="T4" fmla="*/ 29 w 876"/>
                  <a:gd name="T5" fmla="*/ 1173 h 1173"/>
                  <a:gd name="T6" fmla="*/ 24 w 876"/>
                  <a:gd name="T7" fmla="*/ 1173 h 1173"/>
                  <a:gd name="T8" fmla="*/ 19 w 876"/>
                  <a:gd name="T9" fmla="*/ 1170 h 1173"/>
                  <a:gd name="T10" fmla="*/ 14 w 876"/>
                  <a:gd name="T11" fmla="*/ 1167 h 1173"/>
                  <a:gd name="T12" fmla="*/ 10 w 876"/>
                  <a:gd name="T13" fmla="*/ 1165 h 1173"/>
                  <a:gd name="T14" fmla="*/ 6 w 876"/>
                  <a:gd name="T15" fmla="*/ 1160 h 1173"/>
                  <a:gd name="T16" fmla="*/ 3 w 876"/>
                  <a:gd name="T17" fmla="*/ 1156 h 1173"/>
                  <a:gd name="T18" fmla="*/ 2 w 876"/>
                  <a:gd name="T19" fmla="*/ 1150 h 1173"/>
                  <a:gd name="T20" fmla="*/ 0 w 876"/>
                  <a:gd name="T21" fmla="*/ 1144 h 1173"/>
                  <a:gd name="T22" fmla="*/ 0 w 876"/>
                  <a:gd name="T23" fmla="*/ 29 h 1173"/>
                  <a:gd name="T24" fmla="*/ 0 w 876"/>
                  <a:gd name="T25" fmla="*/ 29 h 1173"/>
                  <a:gd name="T26" fmla="*/ 2 w 876"/>
                  <a:gd name="T27" fmla="*/ 23 h 1173"/>
                  <a:gd name="T28" fmla="*/ 3 w 876"/>
                  <a:gd name="T29" fmla="*/ 18 h 1173"/>
                  <a:gd name="T30" fmla="*/ 6 w 876"/>
                  <a:gd name="T31" fmla="*/ 13 h 1173"/>
                  <a:gd name="T32" fmla="*/ 10 w 876"/>
                  <a:gd name="T33" fmla="*/ 9 h 1173"/>
                  <a:gd name="T34" fmla="*/ 14 w 876"/>
                  <a:gd name="T35" fmla="*/ 5 h 1173"/>
                  <a:gd name="T36" fmla="*/ 19 w 876"/>
                  <a:gd name="T37" fmla="*/ 2 h 1173"/>
                  <a:gd name="T38" fmla="*/ 24 w 876"/>
                  <a:gd name="T39" fmla="*/ 1 h 1173"/>
                  <a:gd name="T40" fmla="*/ 29 w 876"/>
                  <a:gd name="T41" fmla="*/ 0 h 1173"/>
                  <a:gd name="T42" fmla="*/ 847 w 876"/>
                  <a:gd name="T43" fmla="*/ 0 h 1173"/>
                  <a:gd name="T44" fmla="*/ 847 w 876"/>
                  <a:gd name="T45" fmla="*/ 0 h 1173"/>
                  <a:gd name="T46" fmla="*/ 853 w 876"/>
                  <a:gd name="T47" fmla="*/ 1 h 1173"/>
                  <a:gd name="T48" fmla="*/ 859 w 876"/>
                  <a:gd name="T49" fmla="*/ 2 h 1173"/>
                  <a:gd name="T50" fmla="*/ 863 w 876"/>
                  <a:gd name="T51" fmla="*/ 5 h 1173"/>
                  <a:gd name="T52" fmla="*/ 868 w 876"/>
                  <a:gd name="T53" fmla="*/ 9 h 1173"/>
                  <a:gd name="T54" fmla="*/ 871 w 876"/>
                  <a:gd name="T55" fmla="*/ 13 h 1173"/>
                  <a:gd name="T56" fmla="*/ 873 w 876"/>
                  <a:gd name="T57" fmla="*/ 18 h 1173"/>
                  <a:gd name="T58" fmla="*/ 876 w 876"/>
                  <a:gd name="T59" fmla="*/ 23 h 1173"/>
                  <a:gd name="T60" fmla="*/ 876 w 876"/>
                  <a:gd name="T61" fmla="*/ 29 h 1173"/>
                  <a:gd name="T62" fmla="*/ 876 w 876"/>
                  <a:gd name="T63" fmla="*/ 1144 h 1173"/>
                  <a:gd name="T64" fmla="*/ 876 w 876"/>
                  <a:gd name="T65" fmla="*/ 1144 h 1173"/>
                  <a:gd name="T66" fmla="*/ 876 w 876"/>
                  <a:gd name="T67" fmla="*/ 1150 h 1173"/>
                  <a:gd name="T68" fmla="*/ 873 w 876"/>
                  <a:gd name="T69" fmla="*/ 1156 h 1173"/>
                  <a:gd name="T70" fmla="*/ 871 w 876"/>
                  <a:gd name="T71" fmla="*/ 1160 h 1173"/>
                  <a:gd name="T72" fmla="*/ 868 w 876"/>
                  <a:gd name="T73" fmla="*/ 1165 h 1173"/>
                  <a:gd name="T74" fmla="*/ 863 w 876"/>
                  <a:gd name="T75" fmla="*/ 1167 h 1173"/>
                  <a:gd name="T76" fmla="*/ 859 w 876"/>
                  <a:gd name="T77" fmla="*/ 1170 h 1173"/>
                  <a:gd name="T78" fmla="*/ 853 w 876"/>
                  <a:gd name="T79" fmla="*/ 1173 h 1173"/>
                  <a:gd name="T80" fmla="*/ 847 w 876"/>
                  <a:gd name="T81" fmla="*/ 1173 h 1173"/>
                  <a:gd name="T82" fmla="*/ 847 w 876"/>
                  <a:gd name="T83" fmla="*/ 1173 h 1173"/>
                  <a:gd name="T84" fmla="*/ 58 w 876"/>
                  <a:gd name="T85" fmla="*/ 1115 h 1173"/>
                  <a:gd name="T86" fmla="*/ 818 w 876"/>
                  <a:gd name="T87" fmla="*/ 1115 h 1173"/>
                  <a:gd name="T88" fmla="*/ 818 w 876"/>
                  <a:gd name="T89" fmla="*/ 58 h 1173"/>
                  <a:gd name="T90" fmla="*/ 58 w 876"/>
                  <a:gd name="T91" fmla="*/ 58 h 1173"/>
                  <a:gd name="T92" fmla="*/ 58 w 876"/>
                  <a:gd name="T93" fmla="*/ 111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6" h="1173">
                    <a:moveTo>
                      <a:pt x="847" y="1173"/>
                    </a:moveTo>
                    <a:lnTo>
                      <a:pt x="29" y="1173"/>
                    </a:lnTo>
                    <a:lnTo>
                      <a:pt x="29" y="1173"/>
                    </a:lnTo>
                    <a:lnTo>
                      <a:pt x="24" y="1173"/>
                    </a:lnTo>
                    <a:lnTo>
                      <a:pt x="19" y="1170"/>
                    </a:lnTo>
                    <a:lnTo>
                      <a:pt x="14" y="1167"/>
                    </a:lnTo>
                    <a:lnTo>
                      <a:pt x="10" y="1165"/>
                    </a:lnTo>
                    <a:lnTo>
                      <a:pt x="6" y="1160"/>
                    </a:lnTo>
                    <a:lnTo>
                      <a:pt x="3" y="1156"/>
                    </a:lnTo>
                    <a:lnTo>
                      <a:pt x="2" y="1150"/>
                    </a:lnTo>
                    <a:lnTo>
                      <a:pt x="0" y="1144"/>
                    </a:lnTo>
                    <a:lnTo>
                      <a:pt x="0" y="29"/>
                    </a:lnTo>
                    <a:lnTo>
                      <a:pt x="0" y="29"/>
                    </a:lnTo>
                    <a:lnTo>
                      <a:pt x="2" y="23"/>
                    </a:lnTo>
                    <a:lnTo>
                      <a:pt x="3" y="18"/>
                    </a:lnTo>
                    <a:lnTo>
                      <a:pt x="6" y="13"/>
                    </a:lnTo>
                    <a:lnTo>
                      <a:pt x="10" y="9"/>
                    </a:lnTo>
                    <a:lnTo>
                      <a:pt x="14" y="5"/>
                    </a:lnTo>
                    <a:lnTo>
                      <a:pt x="19" y="2"/>
                    </a:lnTo>
                    <a:lnTo>
                      <a:pt x="24" y="1"/>
                    </a:lnTo>
                    <a:lnTo>
                      <a:pt x="29" y="0"/>
                    </a:lnTo>
                    <a:lnTo>
                      <a:pt x="847" y="0"/>
                    </a:lnTo>
                    <a:lnTo>
                      <a:pt x="847" y="0"/>
                    </a:lnTo>
                    <a:lnTo>
                      <a:pt x="853" y="1"/>
                    </a:lnTo>
                    <a:lnTo>
                      <a:pt x="859" y="2"/>
                    </a:lnTo>
                    <a:lnTo>
                      <a:pt x="863" y="5"/>
                    </a:lnTo>
                    <a:lnTo>
                      <a:pt x="868" y="9"/>
                    </a:lnTo>
                    <a:lnTo>
                      <a:pt x="871" y="13"/>
                    </a:lnTo>
                    <a:lnTo>
                      <a:pt x="873" y="18"/>
                    </a:lnTo>
                    <a:lnTo>
                      <a:pt x="876" y="23"/>
                    </a:lnTo>
                    <a:lnTo>
                      <a:pt x="876" y="29"/>
                    </a:lnTo>
                    <a:lnTo>
                      <a:pt x="876" y="1144"/>
                    </a:lnTo>
                    <a:lnTo>
                      <a:pt x="876" y="1144"/>
                    </a:lnTo>
                    <a:lnTo>
                      <a:pt x="876" y="1150"/>
                    </a:lnTo>
                    <a:lnTo>
                      <a:pt x="873" y="1156"/>
                    </a:lnTo>
                    <a:lnTo>
                      <a:pt x="871" y="1160"/>
                    </a:lnTo>
                    <a:lnTo>
                      <a:pt x="868" y="1165"/>
                    </a:lnTo>
                    <a:lnTo>
                      <a:pt x="863" y="1167"/>
                    </a:lnTo>
                    <a:lnTo>
                      <a:pt x="859" y="1170"/>
                    </a:lnTo>
                    <a:lnTo>
                      <a:pt x="853" y="1173"/>
                    </a:lnTo>
                    <a:lnTo>
                      <a:pt x="847" y="1173"/>
                    </a:lnTo>
                    <a:lnTo>
                      <a:pt x="847" y="1173"/>
                    </a:lnTo>
                    <a:close/>
                    <a:moveTo>
                      <a:pt x="58" y="1115"/>
                    </a:moveTo>
                    <a:lnTo>
                      <a:pt x="818" y="1115"/>
                    </a:lnTo>
                    <a:lnTo>
                      <a:pt x="818" y="58"/>
                    </a:lnTo>
                    <a:lnTo>
                      <a:pt x="58" y="58"/>
                    </a:lnTo>
                    <a:lnTo>
                      <a:pt x="58" y="1115"/>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59">
                <a:extLst>
                  <a:ext uri="{FF2B5EF4-FFF2-40B4-BE49-F238E27FC236}">
                    <a16:creationId xmlns:a16="http://schemas.microsoft.com/office/drawing/2014/main" id="{C5EE13EF-DD62-4918-AE9E-F7EE205D828C}"/>
                  </a:ext>
                </a:extLst>
              </p:cNvPr>
              <p:cNvSpPr>
                <a:spLocks/>
              </p:cNvSpPr>
              <p:nvPr userDrawn="1"/>
            </p:nvSpPr>
            <p:spPr bwMode="auto">
              <a:xfrm>
                <a:off x="666" y="1638"/>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0">
                <a:extLst>
                  <a:ext uri="{FF2B5EF4-FFF2-40B4-BE49-F238E27FC236}">
                    <a16:creationId xmlns:a16="http://schemas.microsoft.com/office/drawing/2014/main" id="{81FEC3B8-1130-48B2-83D6-4D215D903133}"/>
                  </a:ext>
                </a:extLst>
              </p:cNvPr>
              <p:cNvSpPr>
                <a:spLocks/>
              </p:cNvSpPr>
              <p:nvPr userDrawn="1"/>
            </p:nvSpPr>
            <p:spPr bwMode="auto">
              <a:xfrm>
                <a:off x="656" y="1629"/>
                <a:ext cx="210" cy="19"/>
              </a:xfrm>
              <a:custGeom>
                <a:avLst/>
                <a:gdLst>
                  <a:gd name="T0" fmla="*/ 599 w 628"/>
                  <a:gd name="T1" fmla="*/ 58 h 58"/>
                  <a:gd name="T2" fmla="*/ 29 w 628"/>
                  <a:gd name="T3" fmla="*/ 58 h 58"/>
                  <a:gd name="T4" fmla="*/ 29 w 628"/>
                  <a:gd name="T5" fmla="*/ 58 h 58"/>
                  <a:gd name="T6" fmla="*/ 22 w 628"/>
                  <a:gd name="T7" fmla="*/ 57 h 58"/>
                  <a:gd name="T8" fmla="*/ 17 w 628"/>
                  <a:gd name="T9" fmla="*/ 56 h 58"/>
                  <a:gd name="T10" fmla="*/ 11 w 628"/>
                  <a:gd name="T11" fmla="*/ 53 h 58"/>
                  <a:gd name="T12" fmla="*/ 7 w 628"/>
                  <a:gd name="T13" fmla="*/ 49 h 58"/>
                  <a:gd name="T14" fmla="*/ 4 w 628"/>
                  <a:gd name="T15" fmla="*/ 45 h 58"/>
                  <a:gd name="T16" fmla="*/ 1 w 628"/>
                  <a:gd name="T17" fmla="*/ 40 h 58"/>
                  <a:gd name="T18" fmla="*/ 0 w 628"/>
                  <a:gd name="T19" fmla="*/ 35 h 58"/>
                  <a:gd name="T20" fmla="*/ 0 w 628"/>
                  <a:gd name="T21" fmla="*/ 29 h 58"/>
                  <a:gd name="T22" fmla="*/ 0 w 628"/>
                  <a:gd name="T23" fmla="*/ 29 h 58"/>
                  <a:gd name="T24" fmla="*/ 0 w 628"/>
                  <a:gd name="T25" fmla="*/ 23 h 58"/>
                  <a:gd name="T26" fmla="*/ 1 w 628"/>
                  <a:gd name="T27" fmla="*/ 17 h 58"/>
                  <a:gd name="T28" fmla="*/ 4 w 628"/>
                  <a:gd name="T29" fmla="*/ 12 h 58"/>
                  <a:gd name="T30" fmla="*/ 7 w 628"/>
                  <a:gd name="T31" fmla="*/ 8 h 58"/>
                  <a:gd name="T32" fmla="*/ 11 w 628"/>
                  <a:gd name="T33" fmla="*/ 4 h 58"/>
                  <a:gd name="T34" fmla="*/ 17 w 628"/>
                  <a:gd name="T35" fmla="*/ 2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2 h 58"/>
                  <a:gd name="T48" fmla="*/ 615 w 628"/>
                  <a:gd name="T49" fmla="*/ 4 h 58"/>
                  <a:gd name="T50" fmla="*/ 619 w 628"/>
                  <a:gd name="T51" fmla="*/ 8 h 58"/>
                  <a:gd name="T52" fmla="*/ 623 w 628"/>
                  <a:gd name="T53" fmla="*/ 12 h 58"/>
                  <a:gd name="T54" fmla="*/ 626 w 628"/>
                  <a:gd name="T55" fmla="*/ 17 h 58"/>
                  <a:gd name="T56" fmla="*/ 627 w 628"/>
                  <a:gd name="T57" fmla="*/ 23 h 58"/>
                  <a:gd name="T58" fmla="*/ 628 w 628"/>
                  <a:gd name="T59" fmla="*/ 29 h 58"/>
                  <a:gd name="T60" fmla="*/ 628 w 628"/>
                  <a:gd name="T61" fmla="*/ 29 h 58"/>
                  <a:gd name="T62" fmla="*/ 627 w 628"/>
                  <a:gd name="T63" fmla="*/ 35 h 58"/>
                  <a:gd name="T64" fmla="*/ 626 w 628"/>
                  <a:gd name="T65" fmla="*/ 40 h 58"/>
                  <a:gd name="T66" fmla="*/ 623 w 628"/>
                  <a:gd name="T67" fmla="*/ 45 h 58"/>
                  <a:gd name="T68" fmla="*/ 619 w 628"/>
                  <a:gd name="T69" fmla="*/ 49 h 58"/>
                  <a:gd name="T70" fmla="*/ 615 w 628"/>
                  <a:gd name="T71" fmla="*/ 53 h 58"/>
                  <a:gd name="T72" fmla="*/ 610 w 628"/>
                  <a:gd name="T73" fmla="*/ 56 h 58"/>
                  <a:gd name="T74" fmla="*/ 604 w 628"/>
                  <a:gd name="T75" fmla="*/ 57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7"/>
                    </a:lnTo>
                    <a:lnTo>
                      <a:pt x="17" y="56"/>
                    </a:lnTo>
                    <a:lnTo>
                      <a:pt x="11" y="53"/>
                    </a:lnTo>
                    <a:lnTo>
                      <a:pt x="7" y="49"/>
                    </a:lnTo>
                    <a:lnTo>
                      <a:pt x="4" y="45"/>
                    </a:lnTo>
                    <a:lnTo>
                      <a:pt x="1" y="40"/>
                    </a:lnTo>
                    <a:lnTo>
                      <a:pt x="0" y="35"/>
                    </a:lnTo>
                    <a:lnTo>
                      <a:pt x="0" y="29"/>
                    </a:lnTo>
                    <a:lnTo>
                      <a:pt x="0" y="29"/>
                    </a:lnTo>
                    <a:lnTo>
                      <a:pt x="0" y="23"/>
                    </a:lnTo>
                    <a:lnTo>
                      <a:pt x="1" y="17"/>
                    </a:lnTo>
                    <a:lnTo>
                      <a:pt x="4" y="12"/>
                    </a:lnTo>
                    <a:lnTo>
                      <a:pt x="7" y="8"/>
                    </a:lnTo>
                    <a:lnTo>
                      <a:pt x="11" y="4"/>
                    </a:lnTo>
                    <a:lnTo>
                      <a:pt x="17" y="2"/>
                    </a:lnTo>
                    <a:lnTo>
                      <a:pt x="22" y="0"/>
                    </a:lnTo>
                    <a:lnTo>
                      <a:pt x="29" y="0"/>
                    </a:lnTo>
                    <a:lnTo>
                      <a:pt x="599" y="0"/>
                    </a:lnTo>
                    <a:lnTo>
                      <a:pt x="599" y="0"/>
                    </a:lnTo>
                    <a:lnTo>
                      <a:pt x="604" y="0"/>
                    </a:lnTo>
                    <a:lnTo>
                      <a:pt x="610" y="2"/>
                    </a:lnTo>
                    <a:lnTo>
                      <a:pt x="615" y="4"/>
                    </a:lnTo>
                    <a:lnTo>
                      <a:pt x="619" y="8"/>
                    </a:lnTo>
                    <a:lnTo>
                      <a:pt x="623" y="12"/>
                    </a:lnTo>
                    <a:lnTo>
                      <a:pt x="626" y="17"/>
                    </a:lnTo>
                    <a:lnTo>
                      <a:pt x="627" y="23"/>
                    </a:lnTo>
                    <a:lnTo>
                      <a:pt x="628" y="29"/>
                    </a:lnTo>
                    <a:lnTo>
                      <a:pt x="628" y="29"/>
                    </a:lnTo>
                    <a:lnTo>
                      <a:pt x="627" y="35"/>
                    </a:lnTo>
                    <a:lnTo>
                      <a:pt x="626" y="40"/>
                    </a:lnTo>
                    <a:lnTo>
                      <a:pt x="623" y="45"/>
                    </a:lnTo>
                    <a:lnTo>
                      <a:pt x="619" y="49"/>
                    </a:lnTo>
                    <a:lnTo>
                      <a:pt x="615" y="53"/>
                    </a:lnTo>
                    <a:lnTo>
                      <a:pt x="610" y="56"/>
                    </a:lnTo>
                    <a:lnTo>
                      <a:pt x="604" y="57"/>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1">
                <a:extLst>
                  <a:ext uri="{FF2B5EF4-FFF2-40B4-BE49-F238E27FC236}">
                    <a16:creationId xmlns:a16="http://schemas.microsoft.com/office/drawing/2014/main" id="{656A3E50-BA9F-4ABD-AC1F-D2009E5C40CB}"/>
                  </a:ext>
                </a:extLst>
              </p:cNvPr>
              <p:cNvSpPr>
                <a:spLocks/>
              </p:cNvSpPr>
              <p:nvPr userDrawn="1"/>
            </p:nvSpPr>
            <p:spPr bwMode="auto">
              <a:xfrm>
                <a:off x="666" y="1722"/>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2">
                <a:extLst>
                  <a:ext uri="{FF2B5EF4-FFF2-40B4-BE49-F238E27FC236}">
                    <a16:creationId xmlns:a16="http://schemas.microsoft.com/office/drawing/2014/main" id="{1A751DD6-6903-4375-8438-D59E1B9CE955}"/>
                  </a:ext>
                </a:extLst>
              </p:cNvPr>
              <p:cNvSpPr>
                <a:spLocks/>
              </p:cNvSpPr>
              <p:nvPr userDrawn="1"/>
            </p:nvSpPr>
            <p:spPr bwMode="auto">
              <a:xfrm>
                <a:off x="656" y="1712"/>
                <a:ext cx="210" cy="19"/>
              </a:xfrm>
              <a:custGeom>
                <a:avLst/>
                <a:gdLst>
                  <a:gd name="T0" fmla="*/ 599 w 628"/>
                  <a:gd name="T1" fmla="*/ 58 h 58"/>
                  <a:gd name="T2" fmla="*/ 29 w 628"/>
                  <a:gd name="T3" fmla="*/ 58 h 58"/>
                  <a:gd name="T4" fmla="*/ 29 w 628"/>
                  <a:gd name="T5" fmla="*/ 58 h 58"/>
                  <a:gd name="T6" fmla="*/ 22 w 628"/>
                  <a:gd name="T7" fmla="*/ 56 h 58"/>
                  <a:gd name="T8" fmla="*/ 17 w 628"/>
                  <a:gd name="T9" fmla="*/ 55 h 58"/>
                  <a:gd name="T10" fmla="*/ 11 w 628"/>
                  <a:gd name="T11" fmla="*/ 53 h 58"/>
                  <a:gd name="T12" fmla="*/ 7 w 628"/>
                  <a:gd name="T13" fmla="*/ 49 h 58"/>
                  <a:gd name="T14" fmla="*/ 4 w 628"/>
                  <a:gd name="T15" fmla="*/ 45 h 58"/>
                  <a:gd name="T16" fmla="*/ 1 w 628"/>
                  <a:gd name="T17" fmla="*/ 39 h 58"/>
                  <a:gd name="T18" fmla="*/ 0 w 628"/>
                  <a:gd name="T19" fmla="*/ 34 h 58"/>
                  <a:gd name="T20" fmla="*/ 0 w 628"/>
                  <a:gd name="T21" fmla="*/ 29 h 58"/>
                  <a:gd name="T22" fmla="*/ 0 w 628"/>
                  <a:gd name="T23" fmla="*/ 29 h 58"/>
                  <a:gd name="T24" fmla="*/ 0 w 628"/>
                  <a:gd name="T25" fmla="*/ 22 h 58"/>
                  <a:gd name="T26" fmla="*/ 1 w 628"/>
                  <a:gd name="T27" fmla="*/ 17 h 58"/>
                  <a:gd name="T28" fmla="*/ 4 w 628"/>
                  <a:gd name="T29" fmla="*/ 12 h 58"/>
                  <a:gd name="T30" fmla="*/ 7 w 628"/>
                  <a:gd name="T31" fmla="*/ 8 h 58"/>
                  <a:gd name="T32" fmla="*/ 11 w 628"/>
                  <a:gd name="T33" fmla="*/ 4 h 58"/>
                  <a:gd name="T34" fmla="*/ 17 w 628"/>
                  <a:gd name="T35" fmla="*/ 1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1 h 58"/>
                  <a:gd name="T48" fmla="*/ 615 w 628"/>
                  <a:gd name="T49" fmla="*/ 4 h 58"/>
                  <a:gd name="T50" fmla="*/ 619 w 628"/>
                  <a:gd name="T51" fmla="*/ 8 h 58"/>
                  <a:gd name="T52" fmla="*/ 623 w 628"/>
                  <a:gd name="T53" fmla="*/ 12 h 58"/>
                  <a:gd name="T54" fmla="*/ 626 w 628"/>
                  <a:gd name="T55" fmla="*/ 17 h 58"/>
                  <a:gd name="T56" fmla="*/ 627 w 628"/>
                  <a:gd name="T57" fmla="*/ 22 h 58"/>
                  <a:gd name="T58" fmla="*/ 628 w 628"/>
                  <a:gd name="T59" fmla="*/ 29 h 58"/>
                  <a:gd name="T60" fmla="*/ 628 w 628"/>
                  <a:gd name="T61" fmla="*/ 29 h 58"/>
                  <a:gd name="T62" fmla="*/ 627 w 628"/>
                  <a:gd name="T63" fmla="*/ 34 h 58"/>
                  <a:gd name="T64" fmla="*/ 626 w 628"/>
                  <a:gd name="T65" fmla="*/ 39 h 58"/>
                  <a:gd name="T66" fmla="*/ 623 w 628"/>
                  <a:gd name="T67" fmla="*/ 45 h 58"/>
                  <a:gd name="T68" fmla="*/ 619 w 628"/>
                  <a:gd name="T69" fmla="*/ 49 h 58"/>
                  <a:gd name="T70" fmla="*/ 615 w 628"/>
                  <a:gd name="T71" fmla="*/ 53 h 58"/>
                  <a:gd name="T72" fmla="*/ 610 w 628"/>
                  <a:gd name="T73" fmla="*/ 55 h 58"/>
                  <a:gd name="T74" fmla="*/ 604 w 628"/>
                  <a:gd name="T75" fmla="*/ 56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6"/>
                    </a:lnTo>
                    <a:lnTo>
                      <a:pt x="17" y="55"/>
                    </a:lnTo>
                    <a:lnTo>
                      <a:pt x="11" y="53"/>
                    </a:lnTo>
                    <a:lnTo>
                      <a:pt x="7" y="49"/>
                    </a:lnTo>
                    <a:lnTo>
                      <a:pt x="4" y="45"/>
                    </a:lnTo>
                    <a:lnTo>
                      <a:pt x="1" y="39"/>
                    </a:lnTo>
                    <a:lnTo>
                      <a:pt x="0" y="34"/>
                    </a:lnTo>
                    <a:lnTo>
                      <a:pt x="0" y="29"/>
                    </a:lnTo>
                    <a:lnTo>
                      <a:pt x="0" y="29"/>
                    </a:lnTo>
                    <a:lnTo>
                      <a:pt x="0" y="22"/>
                    </a:lnTo>
                    <a:lnTo>
                      <a:pt x="1" y="17"/>
                    </a:lnTo>
                    <a:lnTo>
                      <a:pt x="4" y="12"/>
                    </a:lnTo>
                    <a:lnTo>
                      <a:pt x="7" y="8"/>
                    </a:lnTo>
                    <a:lnTo>
                      <a:pt x="11" y="4"/>
                    </a:lnTo>
                    <a:lnTo>
                      <a:pt x="17" y="1"/>
                    </a:lnTo>
                    <a:lnTo>
                      <a:pt x="22" y="0"/>
                    </a:lnTo>
                    <a:lnTo>
                      <a:pt x="29" y="0"/>
                    </a:lnTo>
                    <a:lnTo>
                      <a:pt x="599" y="0"/>
                    </a:lnTo>
                    <a:lnTo>
                      <a:pt x="599" y="0"/>
                    </a:lnTo>
                    <a:lnTo>
                      <a:pt x="604" y="0"/>
                    </a:lnTo>
                    <a:lnTo>
                      <a:pt x="610" y="1"/>
                    </a:lnTo>
                    <a:lnTo>
                      <a:pt x="615" y="4"/>
                    </a:lnTo>
                    <a:lnTo>
                      <a:pt x="619" y="8"/>
                    </a:lnTo>
                    <a:lnTo>
                      <a:pt x="623" y="12"/>
                    </a:lnTo>
                    <a:lnTo>
                      <a:pt x="626" y="17"/>
                    </a:lnTo>
                    <a:lnTo>
                      <a:pt x="627" y="22"/>
                    </a:lnTo>
                    <a:lnTo>
                      <a:pt x="628" y="29"/>
                    </a:lnTo>
                    <a:lnTo>
                      <a:pt x="628" y="29"/>
                    </a:lnTo>
                    <a:lnTo>
                      <a:pt x="627" y="34"/>
                    </a:lnTo>
                    <a:lnTo>
                      <a:pt x="626" y="39"/>
                    </a:lnTo>
                    <a:lnTo>
                      <a:pt x="623" y="45"/>
                    </a:lnTo>
                    <a:lnTo>
                      <a:pt x="619" y="49"/>
                    </a:lnTo>
                    <a:lnTo>
                      <a:pt x="615" y="53"/>
                    </a:lnTo>
                    <a:lnTo>
                      <a:pt x="610" y="55"/>
                    </a:lnTo>
                    <a:lnTo>
                      <a:pt x="604" y="56"/>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3">
                <a:extLst>
                  <a:ext uri="{FF2B5EF4-FFF2-40B4-BE49-F238E27FC236}">
                    <a16:creationId xmlns:a16="http://schemas.microsoft.com/office/drawing/2014/main" id="{8ECC138B-AD87-4C29-808B-664CA74E382A}"/>
                  </a:ext>
                </a:extLst>
              </p:cNvPr>
              <p:cNvSpPr>
                <a:spLocks/>
              </p:cNvSpPr>
              <p:nvPr userDrawn="1"/>
            </p:nvSpPr>
            <p:spPr bwMode="auto">
              <a:xfrm>
                <a:off x="666" y="1805"/>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4">
                <a:extLst>
                  <a:ext uri="{FF2B5EF4-FFF2-40B4-BE49-F238E27FC236}">
                    <a16:creationId xmlns:a16="http://schemas.microsoft.com/office/drawing/2014/main" id="{0AFBE867-A52A-4927-A0F2-24E0C39557CF}"/>
                  </a:ext>
                </a:extLst>
              </p:cNvPr>
              <p:cNvSpPr>
                <a:spLocks/>
              </p:cNvSpPr>
              <p:nvPr userDrawn="1"/>
            </p:nvSpPr>
            <p:spPr bwMode="auto">
              <a:xfrm>
                <a:off x="656" y="1795"/>
                <a:ext cx="210" cy="19"/>
              </a:xfrm>
              <a:custGeom>
                <a:avLst/>
                <a:gdLst>
                  <a:gd name="T0" fmla="*/ 599 w 628"/>
                  <a:gd name="T1" fmla="*/ 58 h 58"/>
                  <a:gd name="T2" fmla="*/ 29 w 628"/>
                  <a:gd name="T3" fmla="*/ 58 h 58"/>
                  <a:gd name="T4" fmla="*/ 29 w 628"/>
                  <a:gd name="T5" fmla="*/ 58 h 58"/>
                  <a:gd name="T6" fmla="*/ 22 w 628"/>
                  <a:gd name="T7" fmla="*/ 57 h 58"/>
                  <a:gd name="T8" fmla="*/ 17 w 628"/>
                  <a:gd name="T9" fmla="*/ 56 h 58"/>
                  <a:gd name="T10" fmla="*/ 11 w 628"/>
                  <a:gd name="T11" fmla="*/ 53 h 58"/>
                  <a:gd name="T12" fmla="*/ 7 w 628"/>
                  <a:gd name="T13" fmla="*/ 49 h 58"/>
                  <a:gd name="T14" fmla="*/ 4 w 628"/>
                  <a:gd name="T15" fmla="*/ 45 h 58"/>
                  <a:gd name="T16" fmla="*/ 1 w 628"/>
                  <a:gd name="T17" fmla="*/ 40 h 58"/>
                  <a:gd name="T18" fmla="*/ 0 w 628"/>
                  <a:gd name="T19" fmla="*/ 34 h 58"/>
                  <a:gd name="T20" fmla="*/ 0 w 628"/>
                  <a:gd name="T21" fmla="*/ 29 h 58"/>
                  <a:gd name="T22" fmla="*/ 0 w 628"/>
                  <a:gd name="T23" fmla="*/ 29 h 58"/>
                  <a:gd name="T24" fmla="*/ 0 w 628"/>
                  <a:gd name="T25" fmla="*/ 23 h 58"/>
                  <a:gd name="T26" fmla="*/ 1 w 628"/>
                  <a:gd name="T27" fmla="*/ 17 h 58"/>
                  <a:gd name="T28" fmla="*/ 4 w 628"/>
                  <a:gd name="T29" fmla="*/ 12 h 58"/>
                  <a:gd name="T30" fmla="*/ 7 w 628"/>
                  <a:gd name="T31" fmla="*/ 8 h 58"/>
                  <a:gd name="T32" fmla="*/ 11 w 628"/>
                  <a:gd name="T33" fmla="*/ 4 h 58"/>
                  <a:gd name="T34" fmla="*/ 17 w 628"/>
                  <a:gd name="T35" fmla="*/ 1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1 h 58"/>
                  <a:gd name="T48" fmla="*/ 615 w 628"/>
                  <a:gd name="T49" fmla="*/ 4 h 58"/>
                  <a:gd name="T50" fmla="*/ 619 w 628"/>
                  <a:gd name="T51" fmla="*/ 8 h 58"/>
                  <a:gd name="T52" fmla="*/ 623 w 628"/>
                  <a:gd name="T53" fmla="*/ 12 h 58"/>
                  <a:gd name="T54" fmla="*/ 626 w 628"/>
                  <a:gd name="T55" fmla="*/ 17 h 58"/>
                  <a:gd name="T56" fmla="*/ 627 w 628"/>
                  <a:gd name="T57" fmla="*/ 23 h 58"/>
                  <a:gd name="T58" fmla="*/ 628 w 628"/>
                  <a:gd name="T59" fmla="*/ 29 h 58"/>
                  <a:gd name="T60" fmla="*/ 628 w 628"/>
                  <a:gd name="T61" fmla="*/ 29 h 58"/>
                  <a:gd name="T62" fmla="*/ 627 w 628"/>
                  <a:gd name="T63" fmla="*/ 34 h 58"/>
                  <a:gd name="T64" fmla="*/ 626 w 628"/>
                  <a:gd name="T65" fmla="*/ 40 h 58"/>
                  <a:gd name="T66" fmla="*/ 623 w 628"/>
                  <a:gd name="T67" fmla="*/ 45 h 58"/>
                  <a:gd name="T68" fmla="*/ 619 w 628"/>
                  <a:gd name="T69" fmla="*/ 49 h 58"/>
                  <a:gd name="T70" fmla="*/ 615 w 628"/>
                  <a:gd name="T71" fmla="*/ 53 h 58"/>
                  <a:gd name="T72" fmla="*/ 610 w 628"/>
                  <a:gd name="T73" fmla="*/ 56 h 58"/>
                  <a:gd name="T74" fmla="*/ 604 w 628"/>
                  <a:gd name="T75" fmla="*/ 57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7"/>
                    </a:lnTo>
                    <a:lnTo>
                      <a:pt x="17" y="56"/>
                    </a:lnTo>
                    <a:lnTo>
                      <a:pt x="11" y="53"/>
                    </a:lnTo>
                    <a:lnTo>
                      <a:pt x="7" y="49"/>
                    </a:lnTo>
                    <a:lnTo>
                      <a:pt x="4" y="45"/>
                    </a:lnTo>
                    <a:lnTo>
                      <a:pt x="1" y="40"/>
                    </a:lnTo>
                    <a:lnTo>
                      <a:pt x="0" y="34"/>
                    </a:lnTo>
                    <a:lnTo>
                      <a:pt x="0" y="29"/>
                    </a:lnTo>
                    <a:lnTo>
                      <a:pt x="0" y="29"/>
                    </a:lnTo>
                    <a:lnTo>
                      <a:pt x="0" y="23"/>
                    </a:lnTo>
                    <a:lnTo>
                      <a:pt x="1" y="17"/>
                    </a:lnTo>
                    <a:lnTo>
                      <a:pt x="4" y="12"/>
                    </a:lnTo>
                    <a:lnTo>
                      <a:pt x="7" y="8"/>
                    </a:lnTo>
                    <a:lnTo>
                      <a:pt x="11" y="4"/>
                    </a:lnTo>
                    <a:lnTo>
                      <a:pt x="17" y="1"/>
                    </a:lnTo>
                    <a:lnTo>
                      <a:pt x="22" y="0"/>
                    </a:lnTo>
                    <a:lnTo>
                      <a:pt x="29" y="0"/>
                    </a:lnTo>
                    <a:lnTo>
                      <a:pt x="599" y="0"/>
                    </a:lnTo>
                    <a:lnTo>
                      <a:pt x="599" y="0"/>
                    </a:lnTo>
                    <a:lnTo>
                      <a:pt x="604" y="0"/>
                    </a:lnTo>
                    <a:lnTo>
                      <a:pt x="610" y="1"/>
                    </a:lnTo>
                    <a:lnTo>
                      <a:pt x="615" y="4"/>
                    </a:lnTo>
                    <a:lnTo>
                      <a:pt x="619" y="8"/>
                    </a:lnTo>
                    <a:lnTo>
                      <a:pt x="623" y="12"/>
                    </a:lnTo>
                    <a:lnTo>
                      <a:pt x="626" y="17"/>
                    </a:lnTo>
                    <a:lnTo>
                      <a:pt x="627" y="23"/>
                    </a:lnTo>
                    <a:lnTo>
                      <a:pt x="628" y="29"/>
                    </a:lnTo>
                    <a:lnTo>
                      <a:pt x="628" y="29"/>
                    </a:lnTo>
                    <a:lnTo>
                      <a:pt x="627" y="34"/>
                    </a:lnTo>
                    <a:lnTo>
                      <a:pt x="626" y="40"/>
                    </a:lnTo>
                    <a:lnTo>
                      <a:pt x="623" y="45"/>
                    </a:lnTo>
                    <a:lnTo>
                      <a:pt x="619" y="49"/>
                    </a:lnTo>
                    <a:lnTo>
                      <a:pt x="615" y="53"/>
                    </a:lnTo>
                    <a:lnTo>
                      <a:pt x="610" y="56"/>
                    </a:lnTo>
                    <a:lnTo>
                      <a:pt x="604" y="57"/>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65">
                <a:extLst>
                  <a:ext uri="{FF2B5EF4-FFF2-40B4-BE49-F238E27FC236}">
                    <a16:creationId xmlns:a16="http://schemas.microsoft.com/office/drawing/2014/main" id="{517A369A-A5DC-439C-B14A-35E4856926B4}"/>
                  </a:ext>
                </a:extLst>
              </p:cNvPr>
              <p:cNvSpPr>
                <a:spLocks noChangeArrowheads="1"/>
              </p:cNvSpPr>
              <p:nvPr userDrawn="1"/>
            </p:nvSpPr>
            <p:spPr bwMode="auto">
              <a:xfrm>
                <a:off x="3097" y="1429"/>
                <a:ext cx="204" cy="485"/>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6">
                <a:extLst>
                  <a:ext uri="{FF2B5EF4-FFF2-40B4-BE49-F238E27FC236}">
                    <a16:creationId xmlns:a16="http://schemas.microsoft.com/office/drawing/2014/main" id="{3C97248E-DA98-4F5E-A4BA-DEE8132640B6}"/>
                  </a:ext>
                </a:extLst>
              </p:cNvPr>
              <p:cNvSpPr>
                <a:spLocks noEditPoints="1"/>
              </p:cNvSpPr>
              <p:nvPr userDrawn="1"/>
            </p:nvSpPr>
            <p:spPr bwMode="auto">
              <a:xfrm>
                <a:off x="3087" y="1419"/>
                <a:ext cx="224" cy="505"/>
              </a:xfrm>
              <a:custGeom>
                <a:avLst/>
                <a:gdLst>
                  <a:gd name="T0" fmla="*/ 641 w 670"/>
                  <a:gd name="T1" fmla="*/ 1515 h 1515"/>
                  <a:gd name="T2" fmla="*/ 29 w 670"/>
                  <a:gd name="T3" fmla="*/ 1515 h 1515"/>
                  <a:gd name="T4" fmla="*/ 29 w 670"/>
                  <a:gd name="T5" fmla="*/ 1515 h 1515"/>
                  <a:gd name="T6" fmla="*/ 23 w 670"/>
                  <a:gd name="T7" fmla="*/ 1513 h 1515"/>
                  <a:gd name="T8" fmla="*/ 18 w 670"/>
                  <a:gd name="T9" fmla="*/ 1512 h 1515"/>
                  <a:gd name="T10" fmla="*/ 14 w 670"/>
                  <a:gd name="T11" fmla="*/ 1509 h 1515"/>
                  <a:gd name="T12" fmla="*/ 8 w 670"/>
                  <a:gd name="T13" fmla="*/ 1506 h 1515"/>
                  <a:gd name="T14" fmla="*/ 6 w 670"/>
                  <a:gd name="T15" fmla="*/ 1502 h 1515"/>
                  <a:gd name="T16" fmla="*/ 3 w 670"/>
                  <a:gd name="T17" fmla="*/ 1496 h 1515"/>
                  <a:gd name="T18" fmla="*/ 0 w 670"/>
                  <a:gd name="T19" fmla="*/ 1491 h 1515"/>
                  <a:gd name="T20" fmla="*/ 0 w 670"/>
                  <a:gd name="T21" fmla="*/ 1486 h 1515"/>
                  <a:gd name="T22" fmla="*/ 0 w 670"/>
                  <a:gd name="T23" fmla="*/ 29 h 1515"/>
                  <a:gd name="T24" fmla="*/ 0 w 670"/>
                  <a:gd name="T25" fmla="*/ 29 h 1515"/>
                  <a:gd name="T26" fmla="*/ 0 w 670"/>
                  <a:gd name="T27" fmla="*/ 24 h 1515"/>
                  <a:gd name="T28" fmla="*/ 3 w 670"/>
                  <a:gd name="T29" fmla="*/ 17 h 1515"/>
                  <a:gd name="T30" fmla="*/ 6 w 670"/>
                  <a:gd name="T31" fmla="*/ 13 h 1515"/>
                  <a:gd name="T32" fmla="*/ 8 w 670"/>
                  <a:gd name="T33" fmla="*/ 8 h 1515"/>
                  <a:gd name="T34" fmla="*/ 14 w 670"/>
                  <a:gd name="T35" fmla="*/ 5 h 1515"/>
                  <a:gd name="T36" fmla="*/ 18 w 670"/>
                  <a:gd name="T37" fmla="*/ 3 h 1515"/>
                  <a:gd name="T38" fmla="*/ 23 w 670"/>
                  <a:gd name="T39" fmla="*/ 0 h 1515"/>
                  <a:gd name="T40" fmla="*/ 29 w 670"/>
                  <a:gd name="T41" fmla="*/ 0 h 1515"/>
                  <a:gd name="T42" fmla="*/ 641 w 670"/>
                  <a:gd name="T43" fmla="*/ 0 h 1515"/>
                  <a:gd name="T44" fmla="*/ 641 w 670"/>
                  <a:gd name="T45" fmla="*/ 0 h 1515"/>
                  <a:gd name="T46" fmla="*/ 646 w 670"/>
                  <a:gd name="T47" fmla="*/ 0 h 1515"/>
                  <a:gd name="T48" fmla="*/ 651 w 670"/>
                  <a:gd name="T49" fmla="*/ 3 h 1515"/>
                  <a:gd name="T50" fmla="*/ 657 w 670"/>
                  <a:gd name="T51" fmla="*/ 5 h 1515"/>
                  <a:gd name="T52" fmla="*/ 661 w 670"/>
                  <a:gd name="T53" fmla="*/ 8 h 1515"/>
                  <a:gd name="T54" fmla="*/ 665 w 670"/>
                  <a:gd name="T55" fmla="*/ 13 h 1515"/>
                  <a:gd name="T56" fmla="*/ 667 w 670"/>
                  <a:gd name="T57" fmla="*/ 17 h 1515"/>
                  <a:gd name="T58" fmla="*/ 669 w 670"/>
                  <a:gd name="T59" fmla="*/ 24 h 1515"/>
                  <a:gd name="T60" fmla="*/ 670 w 670"/>
                  <a:gd name="T61" fmla="*/ 29 h 1515"/>
                  <a:gd name="T62" fmla="*/ 670 w 670"/>
                  <a:gd name="T63" fmla="*/ 1486 h 1515"/>
                  <a:gd name="T64" fmla="*/ 670 w 670"/>
                  <a:gd name="T65" fmla="*/ 1486 h 1515"/>
                  <a:gd name="T66" fmla="*/ 669 w 670"/>
                  <a:gd name="T67" fmla="*/ 1491 h 1515"/>
                  <a:gd name="T68" fmla="*/ 667 w 670"/>
                  <a:gd name="T69" fmla="*/ 1496 h 1515"/>
                  <a:gd name="T70" fmla="*/ 665 w 670"/>
                  <a:gd name="T71" fmla="*/ 1502 h 1515"/>
                  <a:gd name="T72" fmla="*/ 661 w 670"/>
                  <a:gd name="T73" fmla="*/ 1506 h 1515"/>
                  <a:gd name="T74" fmla="*/ 657 w 670"/>
                  <a:gd name="T75" fmla="*/ 1509 h 1515"/>
                  <a:gd name="T76" fmla="*/ 651 w 670"/>
                  <a:gd name="T77" fmla="*/ 1512 h 1515"/>
                  <a:gd name="T78" fmla="*/ 646 w 670"/>
                  <a:gd name="T79" fmla="*/ 1513 h 1515"/>
                  <a:gd name="T80" fmla="*/ 641 w 670"/>
                  <a:gd name="T81" fmla="*/ 1515 h 1515"/>
                  <a:gd name="T82" fmla="*/ 641 w 670"/>
                  <a:gd name="T83" fmla="*/ 1515 h 1515"/>
                  <a:gd name="T84" fmla="*/ 58 w 670"/>
                  <a:gd name="T85" fmla="*/ 1457 h 1515"/>
                  <a:gd name="T86" fmla="*/ 612 w 670"/>
                  <a:gd name="T87" fmla="*/ 1457 h 1515"/>
                  <a:gd name="T88" fmla="*/ 612 w 670"/>
                  <a:gd name="T89" fmla="*/ 58 h 1515"/>
                  <a:gd name="T90" fmla="*/ 58 w 670"/>
                  <a:gd name="T91" fmla="*/ 58 h 1515"/>
                  <a:gd name="T92" fmla="*/ 58 w 670"/>
                  <a:gd name="T93" fmla="*/ 1457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1515">
                    <a:moveTo>
                      <a:pt x="641" y="1515"/>
                    </a:moveTo>
                    <a:lnTo>
                      <a:pt x="29" y="1515"/>
                    </a:lnTo>
                    <a:lnTo>
                      <a:pt x="29" y="1515"/>
                    </a:lnTo>
                    <a:lnTo>
                      <a:pt x="23" y="1513"/>
                    </a:lnTo>
                    <a:lnTo>
                      <a:pt x="18" y="1512"/>
                    </a:lnTo>
                    <a:lnTo>
                      <a:pt x="14" y="1509"/>
                    </a:lnTo>
                    <a:lnTo>
                      <a:pt x="8" y="1506"/>
                    </a:lnTo>
                    <a:lnTo>
                      <a:pt x="6" y="1502"/>
                    </a:lnTo>
                    <a:lnTo>
                      <a:pt x="3" y="1496"/>
                    </a:lnTo>
                    <a:lnTo>
                      <a:pt x="0" y="1491"/>
                    </a:lnTo>
                    <a:lnTo>
                      <a:pt x="0" y="1486"/>
                    </a:lnTo>
                    <a:lnTo>
                      <a:pt x="0" y="29"/>
                    </a:lnTo>
                    <a:lnTo>
                      <a:pt x="0" y="29"/>
                    </a:lnTo>
                    <a:lnTo>
                      <a:pt x="0" y="24"/>
                    </a:lnTo>
                    <a:lnTo>
                      <a:pt x="3" y="17"/>
                    </a:lnTo>
                    <a:lnTo>
                      <a:pt x="6" y="13"/>
                    </a:lnTo>
                    <a:lnTo>
                      <a:pt x="8" y="8"/>
                    </a:lnTo>
                    <a:lnTo>
                      <a:pt x="14" y="5"/>
                    </a:lnTo>
                    <a:lnTo>
                      <a:pt x="18" y="3"/>
                    </a:lnTo>
                    <a:lnTo>
                      <a:pt x="23" y="0"/>
                    </a:lnTo>
                    <a:lnTo>
                      <a:pt x="29" y="0"/>
                    </a:lnTo>
                    <a:lnTo>
                      <a:pt x="641" y="0"/>
                    </a:lnTo>
                    <a:lnTo>
                      <a:pt x="641" y="0"/>
                    </a:lnTo>
                    <a:lnTo>
                      <a:pt x="646" y="0"/>
                    </a:lnTo>
                    <a:lnTo>
                      <a:pt x="651" y="3"/>
                    </a:lnTo>
                    <a:lnTo>
                      <a:pt x="657" y="5"/>
                    </a:lnTo>
                    <a:lnTo>
                      <a:pt x="661" y="8"/>
                    </a:lnTo>
                    <a:lnTo>
                      <a:pt x="665" y="13"/>
                    </a:lnTo>
                    <a:lnTo>
                      <a:pt x="667" y="17"/>
                    </a:lnTo>
                    <a:lnTo>
                      <a:pt x="669" y="24"/>
                    </a:lnTo>
                    <a:lnTo>
                      <a:pt x="670" y="29"/>
                    </a:lnTo>
                    <a:lnTo>
                      <a:pt x="670" y="1486"/>
                    </a:lnTo>
                    <a:lnTo>
                      <a:pt x="670" y="1486"/>
                    </a:lnTo>
                    <a:lnTo>
                      <a:pt x="669" y="1491"/>
                    </a:lnTo>
                    <a:lnTo>
                      <a:pt x="667" y="1496"/>
                    </a:lnTo>
                    <a:lnTo>
                      <a:pt x="665" y="1502"/>
                    </a:lnTo>
                    <a:lnTo>
                      <a:pt x="661" y="1506"/>
                    </a:lnTo>
                    <a:lnTo>
                      <a:pt x="657" y="1509"/>
                    </a:lnTo>
                    <a:lnTo>
                      <a:pt x="651" y="1512"/>
                    </a:lnTo>
                    <a:lnTo>
                      <a:pt x="646" y="1513"/>
                    </a:lnTo>
                    <a:lnTo>
                      <a:pt x="641" y="1515"/>
                    </a:lnTo>
                    <a:lnTo>
                      <a:pt x="641" y="1515"/>
                    </a:lnTo>
                    <a:close/>
                    <a:moveTo>
                      <a:pt x="58" y="1457"/>
                    </a:moveTo>
                    <a:lnTo>
                      <a:pt x="612" y="1457"/>
                    </a:lnTo>
                    <a:lnTo>
                      <a:pt x="612" y="58"/>
                    </a:lnTo>
                    <a:lnTo>
                      <a:pt x="58" y="58"/>
                    </a:lnTo>
                    <a:lnTo>
                      <a:pt x="58" y="145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7">
                <a:extLst>
                  <a:ext uri="{FF2B5EF4-FFF2-40B4-BE49-F238E27FC236}">
                    <a16:creationId xmlns:a16="http://schemas.microsoft.com/office/drawing/2014/main" id="{64668124-8E2C-4A2D-958F-836B61A4A793}"/>
                  </a:ext>
                </a:extLst>
              </p:cNvPr>
              <p:cNvSpPr>
                <a:spLocks/>
              </p:cNvSpPr>
              <p:nvPr userDrawn="1"/>
            </p:nvSpPr>
            <p:spPr bwMode="auto">
              <a:xfrm>
                <a:off x="3133" y="1510"/>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8">
                <a:extLst>
                  <a:ext uri="{FF2B5EF4-FFF2-40B4-BE49-F238E27FC236}">
                    <a16:creationId xmlns:a16="http://schemas.microsoft.com/office/drawing/2014/main" id="{CCFB072E-6DB9-4010-8812-0E2E8F8D698F}"/>
                  </a:ext>
                </a:extLst>
              </p:cNvPr>
              <p:cNvSpPr>
                <a:spLocks/>
              </p:cNvSpPr>
              <p:nvPr userDrawn="1"/>
            </p:nvSpPr>
            <p:spPr bwMode="auto">
              <a:xfrm>
                <a:off x="3123" y="1500"/>
                <a:ext cx="49" cy="19"/>
              </a:xfrm>
              <a:custGeom>
                <a:avLst/>
                <a:gdLst>
                  <a:gd name="T0" fmla="*/ 117 w 146"/>
                  <a:gd name="T1" fmla="*/ 58 h 58"/>
                  <a:gd name="T2" fmla="*/ 29 w 146"/>
                  <a:gd name="T3" fmla="*/ 58 h 58"/>
                  <a:gd name="T4" fmla="*/ 29 w 146"/>
                  <a:gd name="T5" fmla="*/ 58 h 58"/>
                  <a:gd name="T6" fmla="*/ 24 w 146"/>
                  <a:gd name="T7" fmla="*/ 56 h 58"/>
                  <a:gd name="T8" fmla="*/ 17 w 146"/>
                  <a:gd name="T9" fmla="*/ 55 h 58"/>
                  <a:gd name="T10" fmla="*/ 14 w 146"/>
                  <a:gd name="T11" fmla="*/ 52 h 58"/>
                  <a:gd name="T12" fmla="*/ 8 w 146"/>
                  <a:gd name="T13" fmla="*/ 49 h 58"/>
                  <a:gd name="T14" fmla="*/ 6 w 146"/>
                  <a:gd name="T15" fmla="*/ 45 h 58"/>
                  <a:gd name="T16" fmla="*/ 3 w 146"/>
                  <a:gd name="T17" fmla="*/ 39 h 58"/>
                  <a:gd name="T18" fmla="*/ 0 w 146"/>
                  <a:gd name="T19" fmla="*/ 34 h 58"/>
                  <a:gd name="T20" fmla="*/ 0 w 146"/>
                  <a:gd name="T21" fmla="*/ 29 h 58"/>
                  <a:gd name="T22" fmla="*/ 0 w 146"/>
                  <a:gd name="T23" fmla="*/ 29 h 58"/>
                  <a:gd name="T24" fmla="*/ 0 w 146"/>
                  <a:gd name="T25" fmla="*/ 22 h 58"/>
                  <a:gd name="T26" fmla="*/ 3 w 146"/>
                  <a:gd name="T27" fmla="*/ 17 h 58"/>
                  <a:gd name="T28" fmla="*/ 6 w 146"/>
                  <a:gd name="T29" fmla="*/ 12 h 58"/>
                  <a:gd name="T30" fmla="*/ 8 w 146"/>
                  <a:gd name="T31" fmla="*/ 8 h 58"/>
                  <a:gd name="T32" fmla="*/ 14 w 146"/>
                  <a:gd name="T33" fmla="*/ 5 h 58"/>
                  <a:gd name="T34" fmla="*/ 17 w 146"/>
                  <a:gd name="T35" fmla="*/ 1 h 58"/>
                  <a:gd name="T36" fmla="*/ 24 w 146"/>
                  <a:gd name="T37" fmla="*/ 0 h 58"/>
                  <a:gd name="T38" fmla="*/ 29 w 146"/>
                  <a:gd name="T39" fmla="*/ 0 h 58"/>
                  <a:gd name="T40" fmla="*/ 117 w 146"/>
                  <a:gd name="T41" fmla="*/ 0 h 58"/>
                  <a:gd name="T42" fmla="*/ 117 w 146"/>
                  <a:gd name="T43" fmla="*/ 0 h 58"/>
                  <a:gd name="T44" fmla="*/ 122 w 146"/>
                  <a:gd name="T45" fmla="*/ 0 h 58"/>
                  <a:gd name="T46" fmla="*/ 128 w 146"/>
                  <a:gd name="T47" fmla="*/ 1 h 58"/>
                  <a:gd name="T48" fmla="*/ 132 w 146"/>
                  <a:gd name="T49" fmla="*/ 5 h 58"/>
                  <a:gd name="T50" fmla="*/ 138 w 146"/>
                  <a:gd name="T51" fmla="*/ 8 h 58"/>
                  <a:gd name="T52" fmla="*/ 140 w 146"/>
                  <a:gd name="T53" fmla="*/ 12 h 58"/>
                  <a:gd name="T54" fmla="*/ 143 w 146"/>
                  <a:gd name="T55" fmla="*/ 17 h 58"/>
                  <a:gd name="T56" fmla="*/ 146 w 146"/>
                  <a:gd name="T57" fmla="*/ 22 h 58"/>
                  <a:gd name="T58" fmla="*/ 146 w 146"/>
                  <a:gd name="T59" fmla="*/ 29 h 58"/>
                  <a:gd name="T60" fmla="*/ 146 w 146"/>
                  <a:gd name="T61" fmla="*/ 29 h 58"/>
                  <a:gd name="T62" fmla="*/ 146 w 146"/>
                  <a:gd name="T63" fmla="*/ 34 h 58"/>
                  <a:gd name="T64" fmla="*/ 143 w 146"/>
                  <a:gd name="T65" fmla="*/ 39 h 58"/>
                  <a:gd name="T66" fmla="*/ 140 w 146"/>
                  <a:gd name="T67" fmla="*/ 45 h 58"/>
                  <a:gd name="T68" fmla="*/ 138 w 146"/>
                  <a:gd name="T69" fmla="*/ 49 h 58"/>
                  <a:gd name="T70" fmla="*/ 132 w 146"/>
                  <a:gd name="T71" fmla="*/ 52 h 58"/>
                  <a:gd name="T72" fmla="*/ 128 w 146"/>
                  <a:gd name="T73" fmla="*/ 55 h 58"/>
                  <a:gd name="T74" fmla="*/ 122 w 146"/>
                  <a:gd name="T75" fmla="*/ 56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6"/>
                    </a:lnTo>
                    <a:lnTo>
                      <a:pt x="17" y="55"/>
                    </a:lnTo>
                    <a:lnTo>
                      <a:pt x="14" y="52"/>
                    </a:lnTo>
                    <a:lnTo>
                      <a:pt x="8" y="49"/>
                    </a:lnTo>
                    <a:lnTo>
                      <a:pt x="6" y="45"/>
                    </a:lnTo>
                    <a:lnTo>
                      <a:pt x="3" y="39"/>
                    </a:lnTo>
                    <a:lnTo>
                      <a:pt x="0" y="34"/>
                    </a:lnTo>
                    <a:lnTo>
                      <a:pt x="0" y="29"/>
                    </a:lnTo>
                    <a:lnTo>
                      <a:pt x="0" y="29"/>
                    </a:lnTo>
                    <a:lnTo>
                      <a:pt x="0" y="22"/>
                    </a:lnTo>
                    <a:lnTo>
                      <a:pt x="3" y="17"/>
                    </a:lnTo>
                    <a:lnTo>
                      <a:pt x="6" y="12"/>
                    </a:lnTo>
                    <a:lnTo>
                      <a:pt x="8" y="8"/>
                    </a:lnTo>
                    <a:lnTo>
                      <a:pt x="14" y="5"/>
                    </a:lnTo>
                    <a:lnTo>
                      <a:pt x="17" y="1"/>
                    </a:lnTo>
                    <a:lnTo>
                      <a:pt x="24" y="0"/>
                    </a:lnTo>
                    <a:lnTo>
                      <a:pt x="29" y="0"/>
                    </a:lnTo>
                    <a:lnTo>
                      <a:pt x="117" y="0"/>
                    </a:lnTo>
                    <a:lnTo>
                      <a:pt x="117" y="0"/>
                    </a:lnTo>
                    <a:lnTo>
                      <a:pt x="122" y="0"/>
                    </a:lnTo>
                    <a:lnTo>
                      <a:pt x="128" y="1"/>
                    </a:lnTo>
                    <a:lnTo>
                      <a:pt x="132" y="5"/>
                    </a:lnTo>
                    <a:lnTo>
                      <a:pt x="138" y="8"/>
                    </a:lnTo>
                    <a:lnTo>
                      <a:pt x="140" y="12"/>
                    </a:lnTo>
                    <a:lnTo>
                      <a:pt x="143" y="17"/>
                    </a:lnTo>
                    <a:lnTo>
                      <a:pt x="146" y="22"/>
                    </a:lnTo>
                    <a:lnTo>
                      <a:pt x="146" y="29"/>
                    </a:lnTo>
                    <a:lnTo>
                      <a:pt x="146" y="29"/>
                    </a:lnTo>
                    <a:lnTo>
                      <a:pt x="146" y="34"/>
                    </a:lnTo>
                    <a:lnTo>
                      <a:pt x="143" y="39"/>
                    </a:lnTo>
                    <a:lnTo>
                      <a:pt x="140" y="45"/>
                    </a:lnTo>
                    <a:lnTo>
                      <a:pt x="138" y="49"/>
                    </a:lnTo>
                    <a:lnTo>
                      <a:pt x="132" y="52"/>
                    </a:lnTo>
                    <a:lnTo>
                      <a:pt x="128" y="55"/>
                    </a:lnTo>
                    <a:lnTo>
                      <a:pt x="122" y="56"/>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9">
                <a:extLst>
                  <a:ext uri="{FF2B5EF4-FFF2-40B4-BE49-F238E27FC236}">
                    <a16:creationId xmlns:a16="http://schemas.microsoft.com/office/drawing/2014/main" id="{1DB3C5C9-6905-413E-BD8A-ADC5F04C8E6F}"/>
                  </a:ext>
                </a:extLst>
              </p:cNvPr>
              <p:cNvSpPr>
                <a:spLocks/>
              </p:cNvSpPr>
              <p:nvPr userDrawn="1"/>
            </p:nvSpPr>
            <p:spPr bwMode="auto">
              <a:xfrm>
                <a:off x="3133" y="1601"/>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0">
                <a:extLst>
                  <a:ext uri="{FF2B5EF4-FFF2-40B4-BE49-F238E27FC236}">
                    <a16:creationId xmlns:a16="http://schemas.microsoft.com/office/drawing/2014/main" id="{C75710A0-599C-4EBB-B1A1-1AFF075E235C}"/>
                  </a:ext>
                </a:extLst>
              </p:cNvPr>
              <p:cNvSpPr>
                <a:spLocks/>
              </p:cNvSpPr>
              <p:nvPr userDrawn="1"/>
            </p:nvSpPr>
            <p:spPr bwMode="auto">
              <a:xfrm>
                <a:off x="3123" y="1591"/>
                <a:ext cx="49" cy="20"/>
              </a:xfrm>
              <a:custGeom>
                <a:avLst/>
                <a:gdLst>
                  <a:gd name="T0" fmla="*/ 117 w 146"/>
                  <a:gd name="T1" fmla="*/ 58 h 58"/>
                  <a:gd name="T2" fmla="*/ 29 w 146"/>
                  <a:gd name="T3" fmla="*/ 58 h 58"/>
                  <a:gd name="T4" fmla="*/ 29 w 146"/>
                  <a:gd name="T5" fmla="*/ 58 h 58"/>
                  <a:gd name="T6" fmla="*/ 24 w 146"/>
                  <a:gd name="T7" fmla="*/ 57 h 58"/>
                  <a:gd name="T8" fmla="*/ 17 w 146"/>
                  <a:gd name="T9" fmla="*/ 56 h 58"/>
                  <a:gd name="T10" fmla="*/ 14 w 146"/>
                  <a:gd name="T11" fmla="*/ 53 h 58"/>
                  <a:gd name="T12" fmla="*/ 8 w 146"/>
                  <a:gd name="T13" fmla="*/ 49 h 58"/>
                  <a:gd name="T14" fmla="*/ 6 w 146"/>
                  <a:gd name="T15" fmla="*/ 45 h 58"/>
                  <a:gd name="T16" fmla="*/ 3 w 146"/>
                  <a:gd name="T17" fmla="*/ 40 h 58"/>
                  <a:gd name="T18" fmla="*/ 0 w 146"/>
                  <a:gd name="T19" fmla="*/ 34 h 58"/>
                  <a:gd name="T20" fmla="*/ 0 w 146"/>
                  <a:gd name="T21" fmla="*/ 29 h 58"/>
                  <a:gd name="T22" fmla="*/ 0 w 146"/>
                  <a:gd name="T23" fmla="*/ 29 h 58"/>
                  <a:gd name="T24" fmla="*/ 0 w 146"/>
                  <a:gd name="T25" fmla="*/ 23 h 58"/>
                  <a:gd name="T26" fmla="*/ 3 w 146"/>
                  <a:gd name="T27" fmla="*/ 17 h 58"/>
                  <a:gd name="T28" fmla="*/ 6 w 146"/>
                  <a:gd name="T29" fmla="*/ 13 h 58"/>
                  <a:gd name="T30" fmla="*/ 8 w 146"/>
                  <a:gd name="T31" fmla="*/ 8 h 58"/>
                  <a:gd name="T32" fmla="*/ 14 w 146"/>
                  <a:gd name="T33" fmla="*/ 5 h 58"/>
                  <a:gd name="T34" fmla="*/ 17 w 146"/>
                  <a:gd name="T35" fmla="*/ 3 h 58"/>
                  <a:gd name="T36" fmla="*/ 24 w 146"/>
                  <a:gd name="T37" fmla="*/ 0 h 58"/>
                  <a:gd name="T38" fmla="*/ 29 w 146"/>
                  <a:gd name="T39" fmla="*/ 0 h 58"/>
                  <a:gd name="T40" fmla="*/ 117 w 146"/>
                  <a:gd name="T41" fmla="*/ 0 h 58"/>
                  <a:gd name="T42" fmla="*/ 117 w 146"/>
                  <a:gd name="T43" fmla="*/ 0 h 58"/>
                  <a:gd name="T44" fmla="*/ 122 w 146"/>
                  <a:gd name="T45" fmla="*/ 0 h 58"/>
                  <a:gd name="T46" fmla="*/ 128 w 146"/>
                  <a:gd name="T47" fmla="*/ 3 h 58"/>
                  <a:gd name="T48" fmla="*/ 132 w 146"/>
                  <a:gd name="T49" fmla="*/ 5 h 58"/>
                  <a:gd name="T50" fmla="*/ 138 w 146"/>
                  <a:gd name="T51" fmla="*/ 8 h 58"/>
                  <a:gd name="T52" fmla="*/ 140 w 146"/>
                  <a:gd name="T53" fmla="*/ 13 h 58"/>
                  <a:gd name="T54" fmla="*/ 143 w 146"/>
                  <a:gd name="T55" fmla="*/ 17 h 58"/>
                  <a:gd name="T56" fmla="*/ 146 w 146"/>
                  <a:gd name="T57" fmla="*/ 23 h 58"/>
                  <a:gd name="T58" fmla="*/ 146 w 146"/>
                  <a:gd name="T59" fmla="*/ 29 h 58"/>
                  <a:gd name="T60" fmla="*/ 146 w 146"/>
                  <a:gd name="T61" fmla="*/ 29 h 58"/>
                  <a:gd name="T62" fmla="*/ 146 w 146"/>
                  <a:gd name="T63" fmla="*/ 34 h 58"/>
                  <a:gd name="T64" fmla="*/ 143 w 146"/>
                  <a:gd name="T65" fmla="*/ 40 h 58"/>
                  <a:gd name="T66" fmla="*/ 140 w 146"/>
                  <a:gd name="T67" fmla="*/ 45 h 58"/>
                  <a:gd name="T68" fmla="*/ 138 w 146"/>
                  <a:gd name="T69" fmla="*/ 49 h 58"/>
                  <a:gd name="T70" fmla="*/ 132 w 146"/>
                  <a:gd name="T71" fmla="*/ 53 h 58"/>
                  <a:gd name="T72" fmla="*/ 128 w 146"/>
                  <a:gd name="T73" fmla="*/ 56 h 58"/>
                  <a:gd name="T74" fmla="*/ 122 w 146"/>
                  <a:gd name="T75" fmla="*/ 57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7"/>
                    </a:lnTo>
                    <a:lnTo>
                      <a:pt x="17" y="56"/>
                    </a:lnTo>
                    <a:lnTo>
                      <a:pt x="14" y="53"/>
                    </a:lnTo>
                    <a:lnTo>
                      <a:pt x="8" y="49"/>
                    </a:lnTo>
                    <a:lnTo>
                      <a:pt x="6" y="45"/>
                    </a:lnTo>
                    <a:lnTo>
                      <a:pt x="3" y="40"/>
                    </a:lnTo>
                    <a:lnTo>
                      <a:pt x="0" y="34"/>
                    </a:lnTo>
                    <a:lnTo>
                      <a:pt x="0" y="29"/>
                    </a:lnTo>
                    <a:lnTo>
                      <a:pt x="0" y="29"/>
                    </a:lnTo>
                    <a:lnTo>
                      <a:pt x="0" y="23"/>
                    </a:lnTo>
                    <a:lnTo>
                      <a:pt x="3" y="17"/>
                    </a:lnTo>
                    <a:lnTo>
                      <a:pt x="6" y="13"/>
                    </a:lnTo>
                    <a:lnTo>
                      <a:pt x="8" y="8"/>
                    </a:lnTo>
                    <a:lnTo>
                      <a:pt x="14" y="5"/>
                    </a:lnTo>
                    <a:lnTo>
                      <a:pt x="17" y="3"/>
                    </a:lnTo>
                    <a:lnTo>
                      <a:pt x="24" y="0"/>
                    </a:lnTo>
                    <a:lnTo>
                      <a:pt x="29" y="0"/>
                    </a:lnTo>
                    <a:lnTo>
                      <a:pt x="117" y="0"/>
                    </a:lnTo>
                    <a:lnTo>
                      <a:pt x="117" y="0"/>
                    </a:lnTo>
                    <a:lnTo>
                      <a:pt x="122" y="0"/>
                    </a:lnTo>
                    <a:lnTo>
                      <a:pt x="128" y="3"/>
                    </a:lnTo>
                    <a:lnTo>
                      <a:pt x="132" y="5"/>
                    </a:lnTo>
                    <a:lnTo>
                      <a:pt x="138" y="8"/>
                    </a:lnTo>
                    <a:lnTo>
                      <a:pt x="140" y="13"/>
                    </a:lnTo>
                    <a:lnTo>
                      <a:pt x="143" y="17"/>
                    </a:lnTo>
                    <a:lnTo>
                      <a:pt x="146" y="23"/>
                    </a:lnTo>
                    <a:lnTo>
                      <a:pt x="146" y="29"/>
                    </a:lnTo>
                    <a:lnTo>
                      <a:pt x="146" y="29"/>
                    </a:lnTo>
                    <a:lnTo>
                      <a:pt x="146" y="34"/>
                    </a:lnTo>
                    <a:lnTo>
                      <a:pt x="143" y="40"/>
                    </a:lnTo>
                    <a:lnTo>
                      <a:pt x="140" y="45"/>
                    </a:lnTo>
                    <a:lnTo>
                      <a:pt x="138" y="49"/>
                    </a:lnTo>
                    <a:lnTo>
                      <a:pt x="132" y="53"/>
                    </a:lnTo>
                    <a:lnTo>
                      <a:pt x="128" y="56"/>
                    </a:lnTo>
                    <a:lnTo>
                      <a:pt x="122" y="57"/>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1">
                <a:extLst>
                  <a:ext uri="{FF2B5EF4-FFF2-40B4-BE49-F238E27FC236}">
                    <a16:creationId xmlns:a16="http://schemas.microsoft.com/office/drawing/2014/main" id="{44906996-699F-42A4-ADEC-E22EE1D0A39B}"/>
                  </a:ext>
                </a:extLst>
              </p:cNvPr>
              <p:cNvSpPr>
                <a:spLocks/>
              </p:cNvSpPr>
              <p:nvPr userDrawn="1"/>
            </p:nvSpPr>
            <p:spPr bwMode="auto">
              <a:xfrm>
                <a:off x="3133" y="1693"/>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2">
                <a:extLst>
                  <a:ext uri="{FF2B5EF4-FFF2-40B4-BE49-F238E27FC236}">
                    <a16:creationId xmlns:a16="http://schemas.microsoft.com/office/drawing/2014/main" id="{31372B56-5797-4481-A61E-3AB1A3762E24}"/>
                  </a:ext>
                </a:extLst>
              </p:cNvPr>
              <p:cNvSpPr>
                <a:spLocks/>
              </p:cNvSpPr>
              <p:nvPr userDrawn="1"/>
            </p:nvSpPr>
            <p:spPr bwMode="auto">
              <a:xfrm>
                <a:off x="3123" y="1683"/>
                <a:ext cx="49" cy="19"/>
              </a:xfrm>
              <a:custGeom>
                <a:avLst/>
                <a:gdLst>
                  <a:gd name="T0" fmla="*/ 117 w 146"/>
                  <a:gd name="T1" fmla="*/ 58 h 58"/>
                  <a:gd name="T2" fmla="*/ 29 w 146"/>
                  <a:gd name="T3" fmla="*/ 58 h 58"/>
                  <a:gd name="T4" fmla="*/ 29 w 146"/>
                  <a:gd name="T5" fmla="*/ 58 h 58"/>
                  <a:gd name="T6" fmla="*/ 24 w 146"/>
                  <a:gd name="T7" fmla="*/ 58 h 58"/>
                  <a:gd name="T8" fmla="*/ 17 w 146"/>
                  <a:gd name="T9" fmla="*/ 55 h 58"/>
                  <a:gd name="T10" fmla="*/ 14 w 146"/>
                  <a:gd name="T11" fmla="*/ 52 h 58"/>
                  <a:gd name="T12" fmla="*/ 8 w 146"/>
                  <a:gd name="T13" fmla="*/ 50 h 58"/>
                  <a:gd name="T14" fmla="*/ 6 w 146"/>
                  <a:gd name="T15" fmla="*/ 44 h 58"/>
                  <a:gd name="T16" fmla="*/ 3 w 146"/>
                  <a:gd name="T17" fmla="*/ 41 h 58"/>
                  <a:gd name="T18" fmla="*/ 0 w 146"/>
                  <a:gd name="T19" fmla="*/ 35 h 58"/>
                  <a:gd name="T20" fmla="*/ 0 w 146"/>
                  <a:gd name="T21" fmla="*/ 29 h 58"/>
                  <a:gd name="T22" fmla="*/ 0 w 146"/>
                  <a:gd name="T23" fmla="*/ 29 h 58"/>
                  <a:gd name="T24" fmla="*/ 0 w 146"/>
                  <a:gd name="T25" fmla="*/ 23 h 58"/>
                  <a:gd name="T26" fmla="*/ 3 w 146"/>
                  <a:gd name="T27" fmla="*/ 18 h 58"/>
                  <a:gd name="T28" fmla="*/ 6 w 146"/>
                  <a:gd name="T29" fmla="*/ 13 h 58"/>
                  <a:gd name="T30" fmla="*/ 8 w 146"/>
                  <a:gd name="T31" fmla="*/ 9 h 58"/>
                  <a:gd name="T32" fmla="*/ 14 w 146"/>
                  <a:gd name="T33" fmla="*/ 5 h 58"/>
                  <a:gd name="T34" fmla="*/ 17 w 146"/>
                  <a:gd name="T35" fmla="*/ 2 h 58"/>
                  <a:gd name="T36" fmla="*/ 24 w 146"/>
                  <a:gd name="T37" fmla="*/ 1 h 58"/>
                  <a:gd name="T38" fmla="*/ 29 w 146"/>
                  <a:gd name="T39" fmla="*/ 0 h 58"/>
                  <a:gd name="T40" fmla="*/ 117 w 146"/>
                  <a:gd name="T41" fmla="*/ 0 h 58"/>
                  <a:gd name="T42" fmla="*/ 117 w 146"/>
                  <a:gd name="T43" fmla="*/ 0 h 58"/>
                  <a:gd name="T44" fmla="*/ 122 w 146"/>
                  <a:gd name="T45" fmla="*/ 1 h 58"/>
                  <a:gd name="T46" fmla="*/ 128 w 146"/>
                  <a:gd name="T47" fmla="*/ 2 h 58"/>
                  <a:gd name="T48" fmla="*/ 132 w 146"/>
                  <a:gd name="T49" fmla="*/ 5 h 58"/>
                  <a:gd name="T50" fmla="*/ 138 w 146"/>
                  <a:gd name="T51" fmla="*/ 9 h 58"/>
                  <a:gd name="T52" fmla="*/ 140 w 146"/>
                  <a:gd name="T53" fmla="*/ 13 h 58"/>
                  <a:gd name="T54" fmla="*/ 143 w 146"/>
                  <a:gd name="T55" fmla="*/ 18 h 58"/>
                  <a:gd name="T56" fmla="*/ 146 w 146"/>
                  <a:gd name="T57" fmla="*/ 23 h 58"/>
                  <a:gd name="T58" fmla="*/ 146 w 146"/>
                  <a:gd name="T59" fmla="*/ 29 h 58"/>
                  <a:gd name="T60" fmla="*/ 146 w 146"/>
                  <a:gd name="T61" fmla="*/ 29 h 58"/>
                  <a:gd name="T62" fmla="*/ 146 w 146"/>
                  <a:gd name="T63" fmla="*/ 35 h 58"/>
                  <a:gd name="T64" fmla="*/ 143 w 146"/>
                  <a:gd name="T65" fmla="*/ 41 h 58"/>
                  <a:gd name="T66" fmla="*/ 140 w 146"/>
                  <a:gd name="T67" fmla="*/ 44 h 58"/>
                  <a:gd name="T68" fmla="*/ 138 w 146"/>
                  <a:gd name="T69" fmla="*/ 50 h 58"/>
                  <a:gd name="T70" fmla="*/ 132 w 146"/>
                  <a:gd name="T71" fmla="*/ 52 h 58"/>
                  <a:gd name="T72" fmla="*/ 128 w 146"/>
                  <a:gd name="T73" fmla="*/ 55 h 58"/>
                  <a:gd name="T74" fmla="*/ 122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7" y="55"/>
                    </a:lnTo>
                    <a:lnTo>
                      <a:pt x="14" y="52"/>
                    </a:lnTo>
                    <a:lnTo>
                      <a:pt x="8" y="50"/>
                    </a:lnTo>
                    <a:lnTo>
                      <a:pt x="6" y="44"/>
                    </a:lnTo>
                    <a:lnTo>
                      <a:pt x="3" y="41"/>
                    </a:lnTo>
                    <a:lnTo>
                      <a:pt x="0" y="35"/>
                    </a:lnTo>
                    <a:lnTo>
                      <a:pt x="0" y="29"/>
                    </a:lnTo>
                    <a:lnTo>
                      <a:pt x="0" y="29"/>
                    </a:lnTo>
                    <a:lnTo>
                      <a:pt x="0" y="23"/>
                    </a:lnTo>
                    <a:lnTo>
                      <a:pt x="3" y="18"/>
                    </a:lnTo>
                    <a:lnTo>
                      <a:pt x="6" y="13"/>
                    </a:lnTo>
                    <a:lnTo>
                      <a:pt x="8" y="9"/>
                    </a:lnTo>
                    <a:lnTo>
                      <a:pt x="14" y="5"/>
                    </a:lnTo>
                    <a:lnTo>
                      <a:pt x="17" y="2"/>
                    </a:lnTo>
                    <a:lnTo>
                      <a:pt x="24" y="1"/>
                    </a:lnTo>
                    <a:lnTo>
                      <a:pt x="29" y="0"/>
                    </a:lnTo>
                    <a:lnTo>
                      <a:pt x="117" y="0"/>
                    </a:lnTo>
                    <a:lnTo>
                      <a:pt x="117" y="0"/>
                    </a:lnTo>
                    <a:lnTo>
                      <a:pt x="122" y="1"/>
                    </a:lnTo>
                    <a:lnTo>
                      <a:pt x="128" y="2"/>
                    </a:lnTo>
                    <a:lnTo>
                      <a:pt x="132" y="5"/>
                    </a:lnTo>
                    <a:lnTo>
                      <a:pt x="138" y="9"/>
                    </a:lnTo>
                    <a:lnTo>
                      <a:pt x="140" y="13"/>
                    </a:lnTo>
                    <a:lnTo>
                      <a:pt x="143" y="18"/>
                    </a:lnTo>
                    <a:lnTo>
                      <a:pt x="146" y="23"/>
                    </a:lnTo>
                    <a:lnTo>
                      <a:pt x="146" y="29"/>
                    </a:lnTo>
                    <a:lnTo>
                      <a:pt x="146" y="29"/>
                    </a:lnTo>
                    <a:lnTo>
                      <a:pt x="146" y="35"/>
                    </a:lnTo>
                    <a:lnTo>
                      <a:pt x="143" y="41"/>
                    </a:lnTo>
                    <a:lnTo>
                      <a:pt x="140" y="44"/>
                    </a:lnTo>
                    <a:lnTo>
                      <a:pt x="138" y="50"/>
                    </a:lnTo>
                    <a:lnTo>
                      <a:pt x="132" y="52"/>
                    </a:lnTo>
                    <a:lnTo>
                      <a:pt x="128" y="55"/>
                    </a:lnTo>
                    <a:lnTo>
                      <a:pt x="122"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3">
                <a:extLst>
                  <a:ext uri="{FF2B5EF4-FFF2-40B4-BE49-F238E27FC236}">
                    <a16:creationId xmlns:a16="http://schemas.microsoft.com/office/drawing/2014/main" id="{0E5975B6-C13C-4FA6-A5C9-46C730A5644F}"/>
                  </a:ext>
                </a:extLst>
              </p:cNvPr>
              <p:cNvSpPr>
                <a:spLocks/>
              </p:cNvSpPr>
              <p:nvPr userDrawn="1"/>
            </p:nvSpPr>
            <p:spPr bwMode="auto">
              <a:xfrm>
                <a:off x="3133" y="1784"/>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4">
                <a:extLst>
                  <a:ext uri="{FF2B5EF4-FFF2-40B4-BE49-F238E27FC236}">
                    <a16:creationId xmlns:a16="http://schemas.microsoft.com/office/drawing/2014/main" id="{D7285673-391D-433E-BA92-995A4ACD011A}"/>
                  </a:ext>
                </a:extLst>
              </p:cNvPr>
              <p:cNvSpPr>
                <a:spLocks/>
              </p:cNvSpPr>
              <p:nvPr userDrawn="1"/>
            </p:nvSpPr>
            <p:spPr bwMode="auto">
              <a:xfrm>
                <a:off x="3123" y="1774"/>
                <a:ext cx="49" cy="20"/>
              </a:xfrm>
              <a:custGeom>
                <a:avLst/>
                <a:gdLst>
                  <a:gd name="T0" fmla="*/ 117 w 146"/>
                  <a:gd name="T1" fmla="*/ 58 h 58"/>
                  <a:gd name="T2" fmla="*/ 29 w 146"/>
                  <a:gd name="T3" fmla="*/ 58 h 58"/>
                  <a:gd name="T4" fmla="*/ 29 w 146"/>
                  <a:gd name="T5" fmla="*/ 58 h 58"/>
                  <a:gd name="T6" fmla="*/ 24 w 146"/>
                  <a:gd name="T7" fmla="*/ 58 h 58"/>
                  <a:gd name="T8" fmla="*/ 17 w 146"/>
                  <a:gd name="T9" fmla="*/ 57 h 58"/>
                  <a:gd name="T10" fmla="*/ 14 w 146"/>
                  <a:gd name="T11" fmla="*/ 54 h 58"/>
                  <a:gd name="T12" fmla="*/ 8 w 146"/>
                  <a:gd name="T13" fmla="*/ 50 h 58"/>
                  <a:gd name="T14" fmla="*/ 6 w 146"/>
                  <a:gd name="T15" fmla="*/ 46 h 58"/>
                  <a:gd name="T16" fmla="*/ 3 w 146"/>
                  <a:gd name="T17" fmla="*/ 41 h 58"/>
                  <a:gd name="T18" fmla="*/ 0 w 146"/>
                  <a:gd name="T19" fmla="*/ 36 h 58"/>
                  <a:gd name="T20" fmla="*/ 0 w 146"/>
                  <a:gd name="T21" fmla="*/ 29 h 58"/>
                  <a:gd name="T22" fmla="*/ 0 w 146"/>
                  <a:gd name="T23" fmla="*/ 29 h 58"/>
                  <a:gd name="T24" fmla="*/ 0 w 146"/>
                  <a:gd name="T25" fmla="*/ 24 h 58"/>
                  <a:gd name="T26" fmla="*/ 3 w 146"/>
                  <a:gd name="T27" fmla="*/ 19 h 58"/>
                  <a:gd name="T28" fmla="*/ 6 w 146"/>
                  <a:gd name="T29" fmla="*/ 13 h 58"/>
                  <a:gd name="T30" fmla="*/ 8 w 146"/>
                  <a:gd name="T31" fmla="*/ 9 h 58"/>
                  <a:gd name="T32" fmla="*/ 14 w 146"/>
                  <a:gd name="T33" fmla="*/ 5 h 58"/>
                  <a:gd name="T34" fmla="*/ 17 w 146"/>
                  <a:gd name="T35" fmla="*/ 3 h 58"/>
                  <a:gd name="T36" fmla="*/ 24 w 146"/>
                  <a:gd name="T37" fmla="*/ 1 h 58"/>
                  <a:gd name="T38" fmla="*/ 29 w 146"/>
                  <a:gd name="T39" fmla="*/ 0 h 58"/>
                  <a:gd name="T40" fmla="*/ 117 w 146"/>
                  <a:gd name="T41" fmla="*/ 0 h 58"/>
                  <a:gd name="T42" fmla="*/ 117 w 146"/>
                  <a:gd name="T43" fmla="*/ 0 h 58"/>
                  <a:gd name="T44" fmla="*/ 122 w 146"/>
                  <a:gd name="T45" fmla="*/ 1 h 58"/>
                  <a:gd name="T46" fmla="*/ 128 w 146"/>
                  <a:gd name="T47" fmla="*/ 3 h 58"/>
                  <a:gd name="T48" fmla="*/ 132 w 146"/>
                  <a:gd name="T49" fmla="*/ 5 h 58"/>
                  <a:gd name="T50" fmla="*/ 138 w 146"/>
                  <a:gd name="T51" fmla="*/ 9 h 58"/>
                  <a:gd name="T52" fmla="*/ 140 w 146"/>
                  <a:gd name="T53" fmla="*/ 13 h 58"/>
                  <a:gd name="T54" fmla="*/ 143 w 146"/>
                  <a:gd name="T55" fmla="*/ 19 h 58"/>
                  <a:gd name="T56" fmla="*/ 146 w 146"/>
                  <a:gd name="T57" fmla="*/ 24 h 58"/>
                  <a:gd name="T58" fmla="*/ 146 w 146"/>
                  <a:gd name="T59" fmla="*/ 29 h 58"/>
                  <a:gd name="T60" fmla="*/ 146 w 146"/>
                  <a:gd name="T61" fmla="*/ 29 h 58"/>
                  <a:gd name="T62" fmla="*/ 146 w 146"/>
                  <a:gd name="T63" fmla="*/ 36 h 58"/>
                  <a:gd name="T64" fmla="*/ 143 w 146"/>
                  <a:gd name="T65" fmla="*/ 41 h 58"/>
                  <a:gd name="T66" fmla="*/ 140 w 146"/>
                  <a:gd name="T67" fmla="*/ 46 h 58"/>
                  <a:gd name="T68" fmla="*/ 138 w 146"/>
                  <a:gd name="T69" fmla="*/ 50 h 58"/>
                  <a:gd name="T70" fmla="*/ 132 w 146"/>
                  <a:gd name="T71" fmla="*/ 54 h 58"/>
                  <a:gd name="T72" fmla="*/ 128 w 146"/>
                  <a:gd name="T73" fmla="*/ 57 h 58"/>
                  <a:gd name="T74" fmla="*/ 122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7" y="57"/>
                    </a:lnTo>
                    <a:lnTo>
                      <a:pt x="14" y="54"/>
                    </a:lnTo>
                    <a:lnTo>
                      <a:pt x="8" y="50"/>
                    </a:lnTo>
                    <a:lnTo>
                      <a:pt x="6" y="46"/>
                    </a:lnTo>
                    <a:lnTo>
                      <a:pt x="3" y="41"/>
                    </a:lnTo>
                    <a:lnTo>
                      <a:pt x="0" y="36"/>
                    </a:lnTo>
                    <a:lnTo>
                      <a:pt x="0" y="29"/>
                    </a:lnTo>
                    <a:lnTo>
                      <a:pt x="0" y="29"/>
                    </a:lnTo>
                    <a:lnTo>
                      <a:pt x="0" y="24"/>
                    </a:lnTo>
                    <a:lnTo>
                      <a:pt x="3" y="19"/>
                    </a:lnTo>
                    <a:lnTo>
                      <a:pt x="6" y="13"/>
                    </a:lnTo>
                    <a:lnTo>
                      <a:pt x="8" y="9"/>
                    </a:lnTo>
                    <a:lnTo>
                      <a:pt x="14" y="5"/>
                    </a:lnTo>
                    <a:lnTo>
                      <a:pt x="17" y="3"/>
                    </a:lnTo>
                    <a:lnTo>
                      <a:pt x="24" y="1"/>
                    </a:lnTo>
                    <a:lnTo>
                      <a:pt x="29" y="0"/>
                    </a:lnTo>
                    <a:lnTo>
                      <a:pt x="117" y="0"/>
                    </a:lnTo>
                    <a:lnTo>
                      <a:pt x="117" y="0"/>
                    </a:lnTo>
                    <a:lnTo>
                      <a:pt x="122" y="1"/>
                    </a:lnTo>
                    <a:lnTo>
                      <a:pt x="128" y="3"/>
                    </a:lnTo>
                    <a:lnTo>
                      <a:pt x="132" y="5"/>
                    </a:lnTo>
                    <a:lnTo>
                      <a:pt x="138" y="9"/>
                    </a:lnTo>
                    <a:lnTo>
                      <a:pt x="140" y="13"/>
                    </a:lnTo>
                    <a:lnTo>
                      <a:pt x="143" y="19"/>
                    </a:lnTo>
                    <a:lnTo>
                      <a:pt x="146" y="24"/>
                    </a:lnTo>
                    <a:lnTo>
                      <a:pt x="146" y="29"/>
                    </a:lnTo>
                    <a:lnTo>
                      <a:pt x="146" y="29"/>
                    </a:lnTo>
                    <a:lnTo>
                      <a:pt x="146" y="36"/>
                    </a:lnTo>
                    <a:lnTo>
                      <a:pt x="143" y="41"/>
                    </a:lnTo>
                    <a:lnTo>
                      <a:pt x="140" y="46"/>
                    </a:lnTo>
                    <a:lnTo>
                      <a:pt x="138" y="50"/>
                    </a:lnTo>
                    <a:lnTo>
                      <a:pt x="132" y="54"/>
                    </a:lnTo>
                    <a:lnTo>
                      <a:pt x="128" y="57"/>
                    </a:lnTo>
                    <a:lnTo>
                      <a:pt x="122"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5">
                <a:extLst>
                  <a:ext uri="{FF2B5EF4-FFF2-40B4-BE49-F238E27FC236}">
                    <a16:creationId xmlns:a16="http://schemas.microsoft.com/office/drawing/2014/main" id="{657CB7D2-6900-4BA9-94F9-84C3013B6186}"/>
                  </a:ext>
                </a:extLst>
              </p:cNvPr>
              <p:cNvSpPr>
                <a:spLocks/>
              </p:cNvSpPr>
              <p:nvPr userDrawn="1"/>
            </p:nvSpPr>
            <p:spPr bwMode="auto">
              <a:xfrm>
                <a:off x="3230" y="1510"/>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6">
                <a:extLst>
                  <a:ext uri="{FF2B5EF4-FFF2-40B4-BE49-F238E27FC236}">
                    <a16:creationId xmlns:a16="http://schemas.microsoft.com/office/drawing/2014/main" id="{FA8F5BA2-4EAD-4206-8CD5-D42C826BC295}"/>
                  </a:ext>
                </a:extLst>
              </p:cNvPr>
              <p:cNvSpPr>
                <a:spLocks/>
              </p:cNvSpPr>
              <p:nvPr userDrawn="1"/>
            </p:nvSpPr>
            <p:spPr bwMode="auto">
              <a:xfrm>
                <a:off x="3220" y="1500"/>
                <a:ext cx="48" cy="19"/>
              </a:xfrm>
              <a:custGeom>
                <a:avLst/>
                <a:gdLst>
                  <a:gd name="T0" fmla="*/ 116 w 145"/>
                  <a:gd name="T1" fmla="*/ 58 h 58"/>
                  <a:gd name="T2" fmla="*/ 29 w 145"/>
                  <a:gd name="T3" fmla="*/ 58 h 58"/>
                  <a:gd name="T4" fmla="*/ 29 w 145"/>
                  <a:gd name="T5" fmla="*/ 58 h 58"/>
                  <a:gd name="T6" fmla="*/ 22 w 145"/>
                  <a:gd name="T7" fmla="*/ 56 h 58"/>
                  <a:gd name="T8" fmla="*/ 17 w 145"/>
                  <a:gd name="T9" fmla="*/ 55 h 58"/>
                  <a:gd name="T10" fmla="*/ 12 w 145"/>
                  <a:gd name="T11" fmla="*/ 52 h 58"/>
                  <a:gd name="T12" fmla="*/ 8 w 145"/>
                  <a:gd name="T13" fmla="*/ 49 h 58"/>
                  <a:gd name="T14" fmla="*/ 5 w 145"/>
                  <a:gd name="T15" fmla="*/ 45 h 58"/>
                  <a:gd name="T16" fmla="*/ 3 w 145"/>
                  <a:gd name="T17" fmla="*/ 39 h 58"/>
                  <a:gd name="T18" fmla="*/ 0 w 145"/>
                  <a:gd name="T19" fmla="*/ 34 h 58"/>
                  <a:gd name="T20" fmla="*/ 0 w 145"/>
                  <a:gd name="T21" fmla="*/ 29 h 58"/>
                  <a:gd name="T22" fmla="*/ 0 w 145"/>
                  <a:gd name="T23" fmla="*/ 29 h 58"/>
                  <a:gd name="T24" fmla="*/ 0 w 145"/>
                  <a:gd name="T25" fmla="*/ 22 h 58"/>
                  <a:gd name="T26" fmla="*/ 3 w 145"/>
                  <a:gd name="T27" fmla="*/ 17 h 58"/>
                  <a:gd name="T28" fmla="*/ 5 w 145"/>
                  <a:gd name="T29" fmla="*/ 12 h 58"/>
                  <a:gd name="T30" fmla="*/ 8 w 145"/>
                  <a:gd name="T31" fmla="*/ 8 h 58"/>
                  <a:gd name="T32" fmla="*/ 12 w 145"/>
                  <a:gd name="T33" fmla="*/ 5 h 58"/>
                  <a:gd name="T34" fmla="*/ 17 w 145"/>
                  <a:gd name="T35" fmla="*/ 1 h 58"/>
                  <a:gd name="T36" fmla="*/ 22 w 145"/>
                  <a:gd name="T37" fmla="*/ 0 h 58"/>
                  <a:gd name="T38" fmla="*/ 29 w 145"/>
                  <a:gd name="T39" fmla="*/ 0 h 58"/>
                  <a:gd name="T40" fmla="*/ 116 w 145"/>
                  <a:gd name="T41" fmla="*/ 0 h 58"/>
                  <a:gd name="T42" fmla="*/ 116 w 145"/>
                  <a:gd name="T43" fmla="*/ 0 h 58"/>
                  <a:gd name="T44" fmla="*/ 121 w 145"/>
                  <a:gd name="T45" fmla="*/ 0 h 58"/>
                  <a:gd name="T46" fmla="*/ 127 w 145"/>
                  <a:gd name="T47" fmla="*/ 1 h 58"/>
                  <a:gd name="T48" fmla="*/ 132 w 145"/>
                  <a:gd name="T49" fmla="*/ 5 h 58"/>
                  <a:gd name="T50" fmla="*/ 136 w 145"/>
                  <a:gd name="T51" fmla="*/ 8 h 58"/>
                  <a:gd name="T52" fmla="*/ 140 w 145"/>
                  <a:gd name="T53" fmla="*/ 12 h 58"/>
                  <a:gd name="T54" fmla="*/ 142 w 145"/>
                  <a:gd name="T55" fmla="*/ 17 h 58"/>
                  <a:gd name="T56" fmla="*/ 144 w 145"/>
                  <a:gd name="T57" fmla="*/ 22 h 58"/>
                  <a:gd name="T58" fmla="*/ 145 w 145"/>
                  <a:gd name="T59" fmla="*/ 29 h 58"/>
                  <a:gd name="T60" fmla="*/ 145 w 145"/>
                  <a:gd name="T61" fmla="*/ 29 h 58"/>
                  <a:gd name="T62" fmla="*/ 144 w 145"/>
                  <a:gd name="T63" fmla="*/ 34 h 58"/>
                  <a:gd name="T64" fmla="*/ 142 w 145"/>
                  <a:gd name="T65" fmla="*/ 39 h 58"/>
                  <a:gd name="T66" fmla="*/ 140 w 145"/>
                  <a:gd name="T67" fmla="*/ 45 h 58"/>
                  <a:gd name="T68" fmla="*/ 136 w 145"/>
                  <a:gd name="T69" fmla="*/ 49 h 58"/>
                  <a:gd name="T70" fmla="*/ 132 w 145"/>
                  <a:gd name="T71" fmla="*/ 52 h 58"/>
                  <a:gd name="T72" fmla="*/ 127 w 145"/>
                  <a:gd name="T73" fmla="*/ 55 h 58"/>
                  <a:gd name="T74" fmla="*/ 121 w 145"/>
                  <a:gd name="T75" fmla="*/ 56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6"/>
                    </a:lnTo>
                    <a:lnTo>
                      <a:pt x="17" y="55"/>
                    </a:lnTo>
                    <a:lnTo>
                      <a:pt x="12" y="52"/>
                    </a:lnTo>
                    <a:lnTo>
                      <a:pt x="8" y="49"/>
                    </a:lnTo>
                    <a:lnTo>
                      <a:pt x="5" y="45"/>
                    </a:lnTo>
                    <a:lnTo>
                      <a:pt x="3" y="39"/>
                    </a:lnTo>
                    <a:lnTo>
                      <a:pt x="0" y="34"/>
                    </a:lnTo>
                    <a:lnTo>
                      <a:pt x="0" y="29"/>
                    </a:lnTo>
                    <a:lnTo>
                      <a:pt x="0" y="29"/>
                    </a:lnTo>
                    <a:lnTo>
                      <a:pt x="0" y="22"/>
                    </a:lnTo>
                    <a:lnTo>
                      <a:pt x="3" y="17"/>
                    </a:lnTo>
                    <a:lnTo>
                      <a:pt x="5" y="12"/>
                    </a:lnTo>
                    <a:lnTo>
                      <a:pt x="8" y="8"/>
                    </a:lnTo>
                    <a:lnTo>
                      <a:pt x="12" y="5"/>
                    </a:lnTo>
                    <a:lnTo>
                      <a:pt x="17" y="1"/>
                    </a:lnTo>
                    <a:lnTo>
                      <a:pt x="22" y="0"/>
                    </a:lnTo>
                    <a:lnTo>
                      <a:pt x="29" y="0"/>
                    </a:lnTo>
                    <a:lnTo>
                      <a:pt x="116" y="0"/>
                    </a:lnTo>
                    <a:lnTo>
                      <a:pt x="116" y="0"/>
                    </a:lnTo>
                    <a:lnTo>
                      <a:pt x="121" y="0"/>
                    </a:lnTo>
                    <a:lnTo>
                      <a:pt x="127" y="1"/>
                    </a:lnTo>
                    <a:lnTo>
                      <a:pt x="132" y="5"/>
                    </a:lnTo>
                    <a:lnTo>
                      <a:pt x="136" y="8"/>
                    </a:lnTo>
                    <a:lnTo>
                      <a:pt x="140" y="12"/>
                    </a:lnTo>
                    <a:lnTo>
                      <a:pt x="142" y="17"/>
                    </a:lnTo>
                    <a:lnTo>
                      <a:pt x="144" y="22"/>
                    </a:lnTo>
                    <a:lnTo>
                      <a:pt x="145" y="29"/>
                    </a:lnTo>
                    <a:lnTo>
                      <a:pt x="145" y="29"/>
                    </a:lnTo>
                    <a:lnTo>
                      <a:pt x="144" y="34"/>
                    </a:lnTo>
                    <a:lnTo>
                      <a:pt x="142" y="39"/>
                    </a:lnTo>
                    <a:lnTo>
                      <a:pt x="140" y="45"/>
                    </a:lnTo>
                    <a:lnTo>
                      <a:pt x="136" y="49"/>
                    </a:lnTo>
                    <a:lnTo>
                      <a:pt x="132" y="52"/>
                    </a:lnTo>
                    <a:lnTo>
                      <a:pt x="127" y="55"/>
                    </a:lnTo>
                    <a:lnTo>
                      <a:pt x="121" y="56"/>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7">
                <a:extLst>
                  <a:ext uri="{FF2B5EF4-FFF2-40B4-BE49-F238E27FC236}">
                    <a16:creationId xmlns:a16="http://schemas.microsoft.com/office/drawing/2014/main" id="{224A1230-2573-419E-8DD2-C1F86A1B41DD}"/>
                  </a:ext>
                </a:extLst>
              </p:cNvPr>
              <p:cNvSpPr>
                <a:spLocks/>
              </p:cNvSpPr>
              <p:nvPr userDrawn="1"/>
            </p:nvSpPr>
            <p:spPr bwMode="auto">
              <a:xfrm>
                <a:off x="3230" y="1601"/>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B056D870-4D76-40D8-ADC2-22C3486F8537}"/>
                  </a:ext>
                </a:extLst>
              </p:cNvPr>
              <p:cNvSpPr>
                <a:spLocks/>
              </p:cNvSpPr>
              <p:nvPr userDrawn="1"/>
            </p:nvSpPr>
            <p:spPr bwMode="auto">
              <a:xfrm>
                <a:off x="3220" y="1591"/>
                <a:ext cx="48" cy="20"/>
              </a:xfrm>
              <a:custGeom>
                <a:avLst/>
                <a:gdLst>
                  <a:gd name="T0" fmla="*/ 116 w 145"/>
                  <a:gd name="T1" fmla="*/ 58 h 58"/>
                  <a:gd name="T2" fmla="*/ 29 w 145"/>
                  <a:gd name="T3" fmla="*/ 58 h 58"/>
                  <a:gd name="T4" fmla="*/ 29 w 145"/>
                  <a:gd name="T5" fmla="*/ 58 h 58"/>
                  <a:gd name="T6" fmla="*/ 22 w 145"/>
                  <a:gd name="T7" fmla="*/ 57 h 58"/>
                  <a:gd name="T8" fmla="*/ 17 w 145"/>
                  <a:gd name="T9" fmla="*/ 56 h 58"/>
                  <a:gd name="T10" fmla="*/ 12 w 145"/>
                  <a:gd name="T11" fmla="*/ 53 h 58"/>
                  <a:gd name="T12" fmla="*/ 8 w 145"/>
                  <a:gd name="T13" fmla="*/ 49 h 58"/>
                  <a:gd name="T14" fmla="*/ 5 w 145"/>
                  <a:gd name="T15" fmla="*/ 45 h 58"/>
                  <a:gd name="T16" fmla="*/ 3 w 145"/>
                  <a:gd name="T17" fmla="*/ 40 h 58"/>
                  <a:gd name="T18" fmla="*/ 0 w 145"/>
                  <a:gd name="T19" fmla="*/ 34 h 58"/>
                  <a:gd name="T20" fmla="*/ 0 w 145"/>
                  <a:gd name="T21" fmla="*/ 29 h 58"/>
                  <a:gd name="T22" fmla="*/ 0 w 145"/>
                  <a:gd name="T23" fmla="*/ 29 h 58"/>
                  <a:gd name="T24" fmla="*/ 0 w 145"/>
                  <a:gd name="T25" fmla="*/ 23 h 58"/>
                  <a:gd name="T26" fmla="*/ 3 w 145"/>
                  <a:gd name="T27" fmla="*/ 17 h 58"/>
                  <a:gd name="T28" fmla="*/ 5 w 145"/>
                  <a:gd name="T29" fmla="*/ 13 h 58"/>
                  <a:gd name="T30" fmla="*/ 8 w 145"/>
                  <a:gd name="T31" fmla="*/ 8 h 58"/>
                  <a:gd name="T32" fmla="*/ 12 w 145"/>
                  <a:gd name="T33" fmla="*/ 5 h 58"/>
                  <a:gd name="T34" fmla="*/ 17 w 145"/>
                  <a:gd name="T35" fmla="*/ 3 h 58"/>
                  <a:gd name="T36" fmla="*/ 22 w 145"/>
                  <a:gd name="T37" fmla="*/ 0 h 58"/>
                  <a:gd name="T38" fmla="*/ 29 w 145"/>
                  <a:gd name="T39" fmla="*/ 0 h 58"/>
                  <a:gd name="T40" fmla="*/ 116 w 145"/>
                  <a:gd name="T41" fmla="*/ 0 h 58"/>
                  <a:gd name="T42" fmla="*/ 116 w 145"/>
                  <a:gd name="T43" fmla="*/ 0 h 58"/>
                  <a:gd name="T44" fmla="*/ 121 w 145"/>
                  <a:gd name="T45" fmla="*/ 0 h 58"/>
                  <a:gd name="T46" fmla="*/ 127 w 145"/>
                  <a:gd name="T47" fmla="*/ 3 h 58"/>
                  <a:gd name="T48" fmla="*/ 132 w 145"/>
                  <a:gd name="T49" fmla="*/ 5 h 58"/>
                  <a:gd name="T50" fmla="*/ 136 w 145"/>
                  <a:gd name="T51" fmla="*/ 8 h 58"/>
                  <a:gd name="T52" fmla="*/ 140 w 145"/>
                  <a:gd name="T53" fmla="*/ 13 h 58"/>
                  <a:gd name="T54" fmla="*/ 142 w 145"/>
                  <a:gd name="T55" fmla="*/ 17 h 58"/>
                  <a:gd name="T56" fmla="*/ 144 w 145"/>
                  <a:gd name="T57" fmla="*/ 23 h 58"/>
                  <a:gd name="T58" fmla="*/ 145 w 145"/>
                  <a:gd name="T59" fmla="*/ 29 h 58"/>
                  <a:gd name="T60" fmla="*/ 145 w 145"/>
                  <a:gd name="T61" fmla="*/ 29 h 58"/>
                  <a:gd name="T62" fmla="*/ 144 w 145"/>
                  <a:gd name="T63" fmla="*/ 34 h 58"/>
                  <a:gd name="T64" fmla="*/ 142 w 145"/>
                  <a:gd name="T65" fmla="*/ 40 h 58"/>
                  <a:gd name="T66" fmla="*/ 140 w 145"/>
                  <a:gd name="T67" fmla="*/ 45 h 58"/>
                  <a:gd name="T68" fmla="*/ 136 w 145"/>
                  <a:gd name="T69" fmla="*/ 49 h 58"/>
                  <a:gd name="T70" fmla="*/ 132 w 145"/>
                  <a:gd name="T71" fmla="*/ 53 h 58"/>
                  <a:gd name="T72" fmla="*/ 127 w 145"/>
                  <a:gd name="T73" fmla="*/ 56 h 58"/>
                  <a:gd name="T74" fmla="*/ 121 w 145"/>
                  <a:gd name="T75" fmla="*/ 57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7"/>
                    </a:lnTo>
                    <a:lnTo>
                      <a:pt x="17" y="56"/>
                    </a:lnTo>
                    <a:lnTo>
                      <a:pt x="12" y="53"/>
                    </a:lnTo>
                    <a:lnTo>
                      <a:pt x="8" y="49"/>
                    </a:lnTo>
                    <a:lnTo>
                      <a:pt x="5" y="45"/>
                    </a:lnTo>
                    <a:lnTo>
                      <a:pt x="3" y="40"/>
                    </a:lnTo>
                    <a:lnTo>
                      <a:pt x="0" y="34"/>
                    </a:lnTo>
                    <a:lnTo>
                      <a:pt x="0" y="29"/>
                    </a:lnTo>
                    <a:lnTo>
                      <a:pt x="0" y="29"/>
                    </a:lnTo>
                    <a:lnTo>
                      <a:pt x="0" y="23"/>
                    </a:lnTo>
                    <a:lnTo>
                      <a:pt x="3" y="17"/>
                    </a:lnTo>
                    <a:lnTo>
                      <a:pt x="5" y="13"/>
                    </a:lnTo>
                    <a:lnTo>
                      <a:pt x="8" y="8"/>
                    </a:lnTo>
                    <a:lnTo>
                      <a:pt x="12" y="5"/>
                    </a:lnTo>
                    <a:lnTo>
                      <a:pt x="17" y="3"/>
                    </a:lnTo>
                    <a:lnTo>
                      <a:pt x="22" y="0"/>
                    </a:lnTo>
                    <a:lnTo>
                      <a:pt x="29" y="0"/>
                    </a:lnTo>
                    <a:lnTo>
                      <a:pt x="116" y="0"/>
                    </a:lnTo>
                    <a:lnTo>
                      <a:pt x="116" y="0"/>
                    </a:lnTo>
                    <a:lnTo>
                      <a:pt x="121" y="0"/>
                    </a:lnTo>
                    <a:lnTo>
                      <a:pt x="127" y="3"/>
                    </a:lnTo>
                    <a:lnTo>
                      <a:pt x="132" y="5"/>
                    </a:lnTo>
                    <a:lnTo>
                      <a:pt x="136" y="8"/>
                    </a:lnTo>
                    <a:lnTo>
                      <a:pt x="140" y="13"/>
                    </a:lnTo>
                    <a:lnTo>
                      <a:pt x="142" y="17"/>
                    </a:lnTo>
                    <a:lnTo>
                      <a:pt x="144" y="23"/>
                    </a:lnTo>
                    <a:lnTo>
                      <a:pt x="145" y="29"/>
                    </a:lnTo>
                    <a:lnTo>
                      <a:pt x="145" y="29"/>
                    </a:lnTo>
                    <a:lnTo>
                      <a:pt x="144" y="34"/>
                    </a:lnTo>
                    <a:lnTo>
                      <a:pt x="142" y="40"/>
                    </a:lnTo>
                    <a:lnTo>
                      <a:pt x="140" y="45"/>
                    </a:lnTo>
                    <a:lnTo>
                      <a:pt x="136" y="49"/>
                    </a:lnTo>
                    <a:lnTo>
                      <a:pt x="132" y="53"/>
                    </a:lnTo>
                    <a:lnTo>
                      <a:pt x="127" y="56"/>
                    </a:lnTo>
                    <a:lnTo>
                      <a:pt x="121" y="57"/>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9CFC8055-F75A-4439-9AF2-4C622AD82F0F}"/>
                  </a:ext>
                </a:extLst>
              </p:cNvPr>
              <p:cNvSpPr>
                <a:spLocks/>
              </p:cNvSpPr>
              <p:nvPr userDrawn="1"/>
            </p:nvSpPr>
            <p:spPr bwMode="auto">
              <a:xfrm>
                <a:off x="3230" y="169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0">
                <a:extLst>
                  <a:ext uri="{FF2B5EF4-FFF2-40B4-BE49-F238E27FC236}">
                    <a16:creationId xmlns:a16="http://schemas.microsoft.com/office/drawing/2014/main" id="{B7FEAA40-C443-4F2E-9DF1-EF681CDA6374}"/>
                  </a:ext>
                </a:extLst>
              </p:cNvPr>
              <p:cNvSpPr>
                <a:spLocks/>
              </p:cNvSpPr>
              <p:nvPr userDrawn="1"/>
            </p:nvSpPr>
            <p:spPr bwMode="auto">
              <a:xfrm>
                <a:off x="3220" y="1683"/>
                <a:ext cx="48" cy="19"/>
              </a:xfrm>
              <a:custGeom>
                <a:avLst/>
                <a:gdLst>
                  <a:gd name="T0" fmla="*/ 116 w 145"/>
                  <a:gd name="T1" fmla="*/ 58 h 58"/>
                  <a:gd name="T2" fmla="*/ 29 w 145"/>
                  <a:gd name="T3" fmla="*/ 58 h 58"/>
                  <a:gd name="T4" fmla="*/ 29 w 145"/>
                  <a:gd name="T5" fmla="*/ 58 h 58"/>
                  <a:gd name="T6" fmla="*/ 22 w 145"/>
                  <a:gd name="T7" fmla="*/ 58 h 58"/>
                  <a:gd name="T8" fmla="*/ 17 w 145"/>
                  <a:gd name="T9" fmla="*/ 55 h 58"/>
                  <a:gd name="T10" fmla="*/ 12 w 145"/>
                  <a:gd name="T11" fmla="*/ 52 h 58"/>
                  <a:gd name="T12" fmla="*/ 8 w 145"/>
                  <a:gd name="T13" fmla="*/ 50 h 58"/>
                  <a:gd name="T14" fmla="*/ 5 w 145"/>
                  <a:gd name="T15" fmla="*/ 44 h 58"/>
                  <a:gd name="T16" fmla="*/ 3 w 145"/>
                  <a:gd name="T17" fmla="*/ 41 h 58"/>
                  <a:gd name="T18" fmla="*/ 0 w 145"/>
                  <a:gd name="T19" fmla="*/ 35 h 58"/>
                  <a:gd name="T20" fmla="*/ 0 w 145"/>
                  <a:gd name="T21" fmla="*/ 29 h 58"/>
                  <a:gd name="T22" fmla="*/ 0 w 145"/>
                  <a:gd name="T23" fmla="*/ 29 h 58"/>
                  <a:gd name="T24" fmla="*/ 0 w 145"/>
                  <a:gd name="T25" fmla="*/ 23 h 58"/>
                  <a:gd name="T26" fmla="*/ 3 w 145"/>
                  <a:gd name="T27" fmla="*/ 18 h 58"/>
                  <a:gd name="T28" fmla="*/ 5 w 145"/>
                  <a:gd name="T29" fmla="*/ 13 h 58"/>
                  <a:gd name="T30" fmla="*/ 8 w 145"/>
                  <a:gd name="T31" fmla="*/ 9 h 58"/>
                  <a:gd name="T32" fmla="*/ 12 w 145"/>
                  <a:gd name="T33" fmla="*/ 5 h 58"/>
                  <a:gd name="T34" fmla="*/ 17 w 145"/>
                  <a:gd name="T35" fmla="*/ 2 h 58"/>
                  <a:gd name="T36" fmla="*/ 22 w 145"/>
                  <a:gd name="T37" fmla="*/ 1 h 58"/>
                  <a:gd name="T38" fmla="*/ 29 w 145"/>
                  <a:gd name="T39" fmla="*/ 0 h 58"/>
                  <a:gd name="T40" fmla="*/ 116 w 145"/>
                  <a:gd name="T41" fmla="*/ 0 h 58"/>
                  <a:gd name="T42" fmla="*/ 116 w 145"/>
                  <a:gd name="T43" fmla="*/ 0 h 58"/>
                  <a:gd name="T44" fmla="*/ 121 w 145"/>
                  <a:gd name="T45" fmla="*/ 1 h 58"/>
                  <a:gd name="T46" fmla="*/ 127 w 145"/>
                  <a:gd name="T47" fmla="*/ 2 h 58"/>
                  <a:gd name="T48" fmla="*/ 132 w 145"/>
                  <a:gd name="T49" fmla="*/ 5 h 58"/>
                  <a:gd name="T50" fmla="*/ 136 w 145"/>
                  <a:gd name="T51" fmla="*/ 9 h 58"/>
                  <a:gd name="T52" fmla="*/ 140 w 145"/>
                  <a:gd name="T53" fmla="*/ 13 h 58"/>
                  <a:gd name="T54" fmla="*/ 142 w 145"/>
                  <a:gd name="T55" fmla="*/ 18 h 58"/>
                  <a:gd name="T56" fmla="*/ 144 w 145"/>
                  <a:gd name="T57" fmla="*/ 23 h 58"/>
                  <a:gd name="T58" fmla="*/ 145 w 145"/>
                  <a:gd name="T59" fmla="*/ 29 h 58"/>
                  <a:gd name="T60" fmla="*/ 145 w 145"/>
                  <a:gd name="T61" fmla="*/ 29 h 58"/>
                  <a:gd name="T62" fmla="*/ 144 w 145"/>
                  <a:gd name="T63" fmla="*/ 35 h 58"/>
                  <a:gd name="T64" fmla="*/ 142 w 145"/>
                  <a:gd name="T65" fmla="*/ 41 h 58"/>
                  <a:gd name="T66" fmla="*/ 140 w 145"/>
                  <a:gd name="T67" fmla="*/ 44 h 58"/>
                  <a:gd name="T68" fmla="*/ 136 w 145"/>
                  <a:gd name="T69" fmla="*/ 50 h 58"/>
                  <a:gd name="T70" fmla="*/ 132 w 145"/>
                  <a:gd name="T71" fmla="*/ 52 h 58"/>
                  <a:gd name="T72" fmla="*/ 127 w 145"/>
                  <a:gd name="T73" fmla="*/ 55 h 58"/>
                  <a:gd name="T74" fmla="*/ 121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8"/>
                    </a:lnTo>
                    <a:lnTo>
                      <a:pt x="17" y="55"/>
                    </a:lnTo>
                    <a:lnTo>
                      <a:pt x="12" y="52"/>
                    </a:lnTo>
                    <a:lnTo>
                      <a:pt x="8" y="50"/>
                    </a:lnTo>
                    <a:lnTo>
                      <a:pt x="5" y="44"/>
                    </a:lnTo>
                    <a:lnTo>
                      <a:pt x="3" y="41"/>
                    </a:lnTo>
                    <a:lnTo>
                      <a:pt x="0" y="35"/>
                    </a:lnTo>
                    <a:lnTo>
                      <a:pt x="0" y="29"/>
                    </a:lnTo>
                    <a:lnTo>
                      <a:pt x="0" y="29"/>
                    </a:lnTo>
                    <a:lnTo>
                      <a:pt x="0" y="23"/>
                    </a:lnTo>
                    <a:lnTo>
                      <a:pt x="3" y="18"/>
                    </a:lnTo>
                    <a:lnTo>
                      <a:pt x="5" y="13"/>
                    </a:lnTo>
                    <a:lnTo>
                      <a:pt x="8" y="9"/>
                    </a:lnTo>
                    <a:lnTo>
                      <a:pt x="12" y="5"/>
                    </a:lnTo>
                    <a:lnTo>
                      <a:pt x="17" y="2"/>
                    </a:lnTo>
                    <a:lnTo>
                      <a:pt x="22" y="1"/>
                    </a:lnTo>
                    <a:lnTo>
                      <a:pt x="29" y="0"/>
                    </a:lnTo>
                    <a:lnTo>
                      <a:pt x="116" y="0"/>
                    </a:lnTo>
                    <a:lnTo>
                      <a:pt x="116" y="0"/>
                    </a:lnTo>
                    <a:lnTo>
                      <a:pt x="121" y="1"/>
                    </a:lnTo>
                    <a:lnTo>
                      <a:pt x="127" y="2"/>
                    </a:lnTo>
                    <a:lnTo>
                      <a:pt x="132" y="5"/>
                    </a:lnTo>
                    <a:lnTo>
                      <a:pt x="136" y="9"/>
                    </a:lnTo>
                    <a:lnTo>
                      <a:pt x="140" y="13"/>
                    </a:lnTo>
                    <a:lnTo>
                      <a:pt x="142" y="18"/>
                    </a:lnTo>
                    <a:lnTo>
                      <a:pt x="144" y="23"/>
                    </a:lnTo>
                    <a:lnTo>
                      <a:pt x="145" y="29"/>
                    </a:lnTo>
                    <a:lnTo>
                      <a:pt x="145" y="29"/>
                    </a:lnTo>
                    <a:lnTo>
                      <a:pt x="144" y="35"/>
                    </a:lnTo>
                    <a:lnTo>
                      <a:pt x="142" y="41"/>
                    </a:lnTo>
                    <a:lnTo>
                      <a:pt x="140" y="44"/>
                    </a:lnTo>
                    <a:lnTo>
                      <a:pt x="136" y="50"/>
                    </a:lnTo>
                    <a:lnTo>
                      <a:pt x="132" y="52"/>
                    </a:lnTo>
                    <a:lnTo>
                      <a:pt x="127" y="55"/>
                    </a:lnTo>
                    <a:lnTo>
                      <a:pt x="121"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1">
                <a:extLst>
                  <a:ext uri="{FF2B5EF4-FFF2-40B4-BE49-F238E27FC236}">
                    <a16:creationId xmlns:a16="http://schemas.microsoft.com/office/drawing/2014/main" id="{8414527C-6DFD-4567-A8E4-26F18058CCB7}"/>
                  </a:ext>
                </a:extLst>
              </p:cNvPr>
              <p:cNvSpPr>
                <a:spLocks/>
              </p:cNvSpPr>
              <p:nvPr userDrawn="1"/>
            </p:nvSpPr>
            <p:spPr bwMode="auto">
              <a:xfrm>
                <a:off x="3230" y="1784"/>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2">
                <a:extLst>
                  <a:ext uri="{FF2B5EF4-FFF2-40B4-BE49-F238E27FC236}">
                    <a16:creationId xmlns:a16="http://schemas.microsoft.com/office/drawing/2014/main" id="{B4036236-4C19-47AA-B493-71357D2CB6A7}"/>
                  </a:ext>
                </a:extLst>
              </p:cNvPr>
              <p:cNvSpPr>
                <a:spLocks/>
              </p:cNvSpPr>
              <p:nvPr userDrawn="1"/>
            </p:nvSpPr>
            <p:spPr bwMode="auto">
              <a:xfrm>
                <a:off x="3220" y="1774"/>
                <a:ext cx="48" cy="20"/>
              </a:xfrm>
              <a:custGeom>
                <a:avLst/>
                <a:gdLst>
                  <a:gd name="T0" fmla="*/ 116 w 145"/>
                  <a:gd name="T1" fmla="*/ 58 h 58"/>
                  <a:gd name="T2" fmla="*/ 29 w 145"/>
                  <a:gd name="T3" fmla="*/ 58 h 58"/>
                  <a:gd name="T4" fmla="*/ 29 w 145"/>
                  <a:gd name="T5" fmla="*/ 58 h 58"/>
                  <a:gd name="T6" fmla="*/ 22 w 145"/>
                  <a:gd name="T7" fmla="*/ 58 h 58"/>
                  <a:gd name="T8" fmla="*/ 17 w 145"/>
                  <a:gd name="T9" fmla="*/ 57 h 58"/>
                  <a:gd name="T10" fmla="*/ 12 w 145"/>
                  <a:gd name="T11" fmla="*/ 54 h 58"/>
                  <a:gd name="T12" fmla="*/ 8 w 145"/>
                  <a:gd name="T13" fmla="*/ 50 h 58"/>
                  <a:gd name="T14" fmla="*/ 5 w 145"/>
                  <a:gd name="T15" fmla="*/ 46 h 58"/>
                  <a:gd name="T16" fmla="*/ 3 w 145"/>
                  <a:gd name="T17" fmla="*/ 41 h 58"/>
                  <a:gd name="T18" fmla="*/ 0 w 145"/>
                  <a:gd name="T19" fmla="*/ 36 h 58"/>
                  <a:gd name="T20" fmla="*/ 0 w 145"/>
                  <a:gd name="T21" fmla="*/ 29 h 58"/>
                  <a:gd name="T22" fmla="*/ 0 w 145"/>
                  <a:gd name="T23" fmla="*/ 29 h 58"/>
                  <a:gd name="T24" fmla="*/ 0 w 145"/>
                  <a:gd name="T25" fmla="*/ 24 h 58"/>
                  <a:gd name="T26" fmla="*/ 3 w 145"/>
                  <a:gd name="T27" fmla="*/ 19 h 58"/>
                  <a:gd name="T28" fmla="*/ 5 w 145"/>
                  <a:gd name="T29" fmla="*/ 13 h 58"/>
                  <a:gd name="T30" fmla="*/ 8 w 145"/>
                  <a:gd name="T31" fmla="*/ 9 h 58"/>
                  <a:gd name="T32" fmla="*/ 12 w 145"/>
                  <a:gd name="T33" fmla="*/ 5 h 58"/>
                  <a:gd name="T34" fmla="*/ 17 w 145"/>
                  <a:gd name="T35" fmla="*/ 3 h 58"/>
                  <a:gd name="T36" fmla="*/ 22 w 145"/>
                  <a:gd name="T37" fmla="*/ 1 h 58"/>
                  <a:gd name="T38" fmla="*/ 29 w 145"/>
                  <a:gd name="T39" fmla="*/ 0 h 58"/>
                  <a:gd name="T40" fmla="*/ 116 w 145"/>
                  <a:gd name="T41" fmla="*/ 0 h 58"/>
                  <a:gd name="T42" fmla="*/ 116 w 145"/>
                  <a:gd name="T43" fmla="*/ 0 h 58"/>
                  <a:gd name="T44" fmla="*/ 121 w 145"/>
                  <a:gd name="T45" fmla="*/ 1 h 58"/>
                  <a:gd name="T46" fmla="*/ 127 w 145"/>
                  <a:gd name="T47" fmla="*/ 3 h 58"/>
                  <a:gd name="T48" fmla="*/ 132 w 145"/>
                  <a:gd name="T49" fmla="*/ 5 h 58"/>
                  <a:gd name="T50" fmla="*/ 136 w 145"/>
                  <a:gd name="T51" fmla="*/ 9 h 58"/>
                  <a:gd name="T52" fmla="*/ 140 w 145"/>
                  <a:gd name="T53" fmla="*/ 13 h 58"/>
                  <a:gd name="T54" fmla="*/ 142 w 145"/>
                  <a:gd name="T55" fmla="*/ 19 h 58"/>
                  <a:gd name="T56" fmla="*/ 144 w 145"/>
                  <a:gd name="T57" fmla="*/ 24 h 58"/>
                  <a:gd name="T58" fmla="*/ 145 w 145"/>
                  <a:gd name="T59" fmla="*/ 29 h 58"/>
                  <a:gd name="T60" fmla="*/ 145 w 145"/>
                  <a:gd name="T61" fmla="*/ 29 h 58"/>
                  <a:gd name="T62" fmla="*/ 144 w 145"/>
                  <a:gd name="T63" fmla="*/ 36 h 58"/>
                  <a:gd name="T64" fmla="*/ 142 w 145"/>
                  <a:gd name="T65" fmla="*/ 41 h 58"/>
                  <a:gd name="T66" fmla="*/ 140 w 145"/>
                  <a:gd name="T67" fmla="*/ 46 h 58"/>
                  <a:gd name="T68" fmla="*/ 136 w 145"/>
                  <a:gd name="T69" fmla="*/ 50 h 58"/>
                  <a:gd name="T70" fmla="*/ 132 w 145"/>
                  <a:gd name="T71" fmla="*/ 54 h 58"/>
                  <a:gd name="T72" fmla="*/ 127 w 145"/>
                  <a:gd name="T73" fmla="*/ 57 h 58"/>
                  <a:gd name="T74" fmla="*/ 121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8"/>
                    </a:lnTo>
                    <a:lnTo>
                      <a:pt x="17" y="57"/>
                    </a:lnTo>
                    <a:lnTo>
                      <a:pt x="12" y="54"/>
                    </a:lnTo>
                    <a:lnTo>
                      <a:pt x="8" y="50"/>
                    </a:lnTo>
                    <a:lnTo>
                      <a:pt x="5" y="46"/>
                    </a:lnTo>
                    <a:lnTo>
                      <a:pt x="3" y="41"/>
                    </a:lnTo>
                    <a:lnTo>
                      <a:pt x="0" y="36"/>
                    </a:lnTo>
                    <a:lnTo>
                      <a:pt x="0" y="29"/>
                    </a:lnTo>
                    <a:lnTo>
                      <a:pt x="0" y="29"/>
                    </a:lnTo>
                    <a:lnTo>
                      <a:pt x="0" y="24"/>
                    </a:lnTo>
                    <a:lnTo>
                      <a:pt x="3" y="19"/>
                    </a:lnTo>
                    <a:lnTo>
                      <a:pt x="5" y="13"/>
                    </a:lnTo>
                    <a:lnTo>
                      <a:pt x="8" y="9"/>
                    </a:lnTo>
                    <a:lnTo>
                      <a:pt x="12" y="5"/>
                    </a:lnTo>
                    <a:lnTo>
                      <a:pt x="17" y="3"/>
                    </a:lnTo>
                    <a:lnTo>
                      <a:pt x="22" y="1"/>
                    </a:lnTo>
                    <a:lnTo>
                      <a:pt x="29" y="0"/>
                    </a:lnTo>
                    <a:lnTo>
                      <a:pt x="116" y="0"/>
                    </a:lnTo>
                    <a:lnTo>
                      <a:pt x="116" y="0"/>
                    </a:lnTo>
                    <a:lnTo>
                      <a:pt x="121" y="1"/>
                    </a:lnTo>
                    <a:lnTo>
                      <a:pt x="127" y="3"/>
                    </a:lnTo>
                    <a:lnTo>
                      <a:pt x="132" y="5"/>
                    </a:lnTo>
                    <a:lnTo>
                      <a:pt x="136" y="9"/>
                    </a:lnTo>
                    <a:lnTo>
                      <a:pt x="140" y="13"/>
                    </a:lnTo>
                    <a:lnTo>
                      <a:pt x="142" y="19"/>
                    </a:lnTo>
                    <a:lnTo>
                      <a:pt x="144" y="24"/>
                    </a:lnTo>
                    <a:lnTo>
                      <a:pt x="145" y="29"/>
                    </a:lnTo>
                    <a:lnTo>
                      <a:pt x="145" y="29"/>
                    </a:lnTo>
                    <a:lnTo>
                      <a:pt x="144" y="36"/>
                    </a:lnTo>
                    <a:lnTo>
                      <a:pt x="142" y="41"/>
                    </a:lnTo>
                    <a:lnTo>
                      <a:pt x="140" y="46"/>
                    </a:lnTo>
                    <a:lnTo>
                      <a:pt x="136" y="50"/>
                    </a:lnTo>
                    <a:lnTo>
                      <a:pt x="132" y="54"/>
                    </a:lnTo>
                    <a:lnTo>
                      <a:pt x="127" y="57"/>
                    </a:lnTo>
                    <a:lnTo>
                      <a:pt x="121"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3">
                <a:extLst>
                  <a:ext uri="{FF2B5EF4-FFF2-40B4-BE49-F238E27FC236}">
                    <a16:creationId xmlns:a16="http://schemas.microsoft.com/office/drawing/2014/main" id="{49C137CE-B35A-494E-879D-BA47F7DFA2E8}"/>
                  </a:ext>
                </a:extLst>
              </p:cNvPr>
              <p:cNvSpPr>
                <a:spLocks noChangeArrowheads="1"/>
              </p:cNvSpPr>
              <p:nvPr userDrawn="1"/>
            </p:nvSpPr>
            <p:spPr bwMode="auto">
              <a:xfrm>
                <a:off x="480" y="1699"/>
                <a:ext cx="246" cy="217"/>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4">
                <a:extLst>
                  <a:ext uri="{FF2B5EF4-FFF2-40B4-BE49-F238E27FC236}">
                    <a16:creationId xmlns:a16="http://schemas.microsoft.com/office/drawing/2014/main" id="{E8FFB4B7-0606-4792-815C-3525A3D478C7}"/>
                  </a:ext>
                </a:extLst>
              </p:cNvPr>
              <p:cNvSpPr>
                <a:spLocks noEditPoints="1"/>
              </p:cNvSpPr>
              <p:nvPr userDrawn="1"/>
            </p:nvSpPr>
            <p:spPr bwMode="auto">
              <a:xfrm>
                <a:off x="470" y="1689"/>
                <a:ext cx="266" cy="237"/>
              </a:xfrm>
              <a:custGeom>
                <a:avLst/>
                <a:gdLst>
                  <a:gd name="T0" fmla="*/ 769 w 798"/>
                  <a:gd name="T1" fmla="*/ 711 h 711"/>
                  <a:gd name="T2" fmla="*/ 29 w 798"/>
                  <a:gd name="T3" fmla="*/ 711 h 711"/>
                  <a:gd name="T4" fmla="*/ 29 w 798"/>
                  <a:gd name="T5" fmla="*/ 711 h 711"/>
                  <a:gd name="T6" fmla="*/ 24 w 798"/>
                  <a:gd name="T7" fmla="*/ 710 h 711"/>
                  <a:gd name="T8" fmla="*/ 18 w 798"/>
                  <a:gd name="T9" fmla="*/ 709 h 711"/>
                  <a:gd name="T10" fmla="*/ 13 w 798"/>
                  <a:gd name="T11" fmla="*/ 706 h 711"/>
                  <a:gd name="T12" fmla="*/ 9 w 798"/>
                  <a:gd name="T13" fmla="*/ 702 h 711"/>
                  <a:gd name="T14" fmla="*/ 5 w 798"/>
                  <a:gd name="T15" fmla="*/ 698 h 711"/>
                  <a:gd name="T16" fmla="*/ 3 w 798"/>
                  <a:gd name="T17" fmla="*/ 693 h 711"/>
                  <a:gd name="T18" fmla="*/ 1 w 798"/>
                  <a:gd name="T19" fmla="*/ 688 h 711"/>
                  <a:gd name="T20" fmla="*/ 0 w 798"/>
                  <a:gd name="T21" fmla="*/ 682 h 711"/>
                  <a:gd name="T22" fmla="*/ 0 w 798"/>
                  <a:gd name="T23" fmla="*/ 29 h 711"/>
                  <a:gd name="T24" fmla="*/ 0 w 798"/>
                  <a:gd name="T25" fmla="*/ 29 h 711"/>
                  <a:gd name="T26" fmla="*/ 1 w 798"/>
                  <a:gd name="T27" fmla="*/ 23 h 711"/>
                  <a:gd name="T28" fmla="*/ 3 w 798"/>
                  <a:gd name="T29" fmla="*/ 17 h 711"/>
                  <a:gd name="T30" fmla="*/ 5 w 798"/>
                  <a:gd name="T31" fmla="*/ 12 h 711"/>
                  <a:gd name="T32" fmla="*/ 9 w 798"/>
                  <a:gd name="T33" fmla="*/ 8 h 711"/>
                  <a:gd name="T34" fmla="*/ 13 w 798"/>
                  <a:gd name="T35" fmla="*/ 4 h 711"/>
                  <a:gd name="T36" fmla="*/ 18 w 798"/>
                  <a:gd name="T37" fmla="*/ 1 h 711"/>
                  <a:gd name="T38" fmla="*/ 24 w 798"/>
                  <a:gd name="T39" fmla="*/ 0 h 711"/>
                  <a:gd name="T40" fmla="*/ 29 w 798"/>
                  <a:gd name="T41" fmla="*/ 0 h 711"/>
                  <a:gd name="T42" fmla="*/ 769 w 798"/>
                  <a:gd name="T43" fmla="*/ 0 h 711"/>
                  <a:gd name="T44" fmla="*/ 769 w 798"/>
                  <a:gd name="T45" fmla="*/ 0 h 711"/>
                  <a:gd name="T46" fmla="*/ 775 w 798"/>
                  <a:gd name="T47" fmla="*/ 0 h 711"/>
                  <a:gd name="T48" fmla="*/ 780 w 798"/>
                  <a:gd name="T49" fmla="*/ 1 h 711"/>
                  <a:gd name="T50" fmla="*/ 784 w 798"/>
                  <a:gd name="T51" fmla="*/ 4 h 711"/>
                  <a:gd name="T52" fmla="*/ 790 w 798"/>
                  <a:gd name="T53" fmla="*/ 8 h 711"/>
                  <a:gd name="T54" fmla="*/ 792 w 798"/>
                  <a:gd name="T55" fmla="*/ 12 h 711"/>
                  <a:gd name="T56" fmla="*/ 795 w 798"/>
                  <a:gd name="T57" fmla="*/ 17 h 711"/>
                  <a:gd name="T58" fmla="*/ 798 w 798"/>
                  <a:gd name="T59" fmla="*/ 23 h 711"/>
                  <a:gd name="T60" fmla="*/ 798 w 798"/>
                  <a:gd name="T61" fmla="*/ 29 h 711"/>
                  <a:gd name="T62" fmla="*/ 798 w 798"/>
                  <a:gd name="T63" fmla="*/ 682 h 711"/>
                  <a:gd name="T64" fmla="*/ 798 w 798"/>
                  <a:gd name="T65" fmla="*/ 682 h 711"/>
                  <a:gd name="T66" fmla="*/ 798 w 798"/>
                  <a:gd name="T67" fmla="*/ 688 h 711"/>
                  <a:gd name="T68" fmla="*/ 795 w 798"/>
                  <a:gd name="T69" fmla="*/ 693 h 711"/>
                  <a:gd name="T70" fmla="*/ 792 w 798"/>
                  <a:gd name="T71" fmla="*/ 698 h 711"/>
                  <a:gd name="T72" fmla="*/ 790 w 798"/>
                  <a:gd name="T73" fmla="*/ 702 h 711"/>
                  <a:gd name="T74" fmla="*/ 784 w 798"/>
                  <a:gd name="T75" fmla="*/ 706 h 711"/>
                  <a:gd name="T76" fmla="*/ 780 w 798"/>
                  <a:gd name="T77" fmla="*/ 709 h 711"/>
                  <a:gd name="T78" fmla="*/ 775 w 798"/>
                  <a:gd name="T79" fmla="*/ 710 h 711"/>
                  <a:gd name="T80" fmla="*/ 769 w 798"/>
                  <a:gd name="T81" fmla="*/ 711 h 711"/>
                  <a:gd name="T82" fmla="*/ 769 w 798"/>
                  <a:gd name="T83" fmla="*/ 711 h 711"/>
                  <a:gd name="T84" fmla="*/ 58 w 798"/>
                  <a:gd name="T85" fmla="*/ 653 h 711"/>
                  <a:gd name="T86" fmla="*/ 739 w 798"/>
                  <a:gd name="T87" fmla="*/ 653 h 711"/>
                  <a:gd name="T88" fmla="*/ 739 w 798"/>
                  <a:gd name="T89" fmla="*/ 58 h 711"/>
                  <a:gd name="T90" fmla="*/ 58 w 798"/>
                  <a:gd name="T91" fmla="*/ 58 h 711"/>
                  <a:gd name="T92" fmla="*/ 58 w 798"/>
                  <a:gd name="T93" fmla="*/ 65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8" h="711">
                    <a:moveTo>
                      <a:pt x="769" y="711"/>
                    </a:moveTo>
                    <a:lnTo>
                      <a:pt x="29" y="711"/>
                    </a:lnTo>
                    <a:lnTo>
                      <a:pt x="29" y="711"/>
                    </a:lnTo>
                    <a:lnTo>
                      <a:pt x="24" y="710"/>
                    </a:lnTo>
                    <a:lnTo>
                      <a:pt x="18" y="709"/>
                    </a:lnTo>
                    <a:lnTo>
                      <a:pt x="13" y="706"/>
                    </a:lnTo>
                    <a:lnTo>
                      <a:pt x="9" y="702"/>
                    </a:lnTo>
                    <a:lnTo>
                      <a:pt x="5" y="698"/>
                    </a:lnTo>
                    <a:lnTo>
                      <a:pt x="3" y="693"/>
                    </a:lnTo>
                    <a:lnTo>
                      <a:pt x="1" y="688"/>
                    </a:lnTo>
                    <a:lnTo>
                      <a:pt x="0" y="682"/>
                    </a:lnTo>
                    <a:lnTo>
                      <a:pt x="0" y="29"/>
                    </a:lnTo>
                    <a:lnTo>
                      <a:pt x="0" y="29"/>
                    </a:lnTo>
                    <a:lnTo>
                      <a:pt x="1" y="23"/>
                    </a:lnTo>
                    <a:lnTo>
                      <a:pt x="3" y="17"/>
                    </a:lnTo>
                    <a:lnTo>
                      <a:pt x="5" y="12"/>
                    </a:lnTo>
                    <a:lnTo>
                      <a:pt x="9" y="8"/>
                    </a:lnTo>
                    <a:lnTo>
                      <a:pt x="13" y="4"/>
                    </a:lnTo>
                    <a:lnTo>
                      <a:pt x="18" y="1"/>
                    </a:lnTo>
                    <a:lnTo>
                      <a:pt x="24" y="0"/>
                    </a:lnTo>
                    <a:lnTo>
                      <a:pt x="29" y="0"/>
                    </a:lnTo>
                    <a:lnTo>
                      <a:pt x="769" y="0"/>
                    </a:lnTo>
                    <a:lnTo>
                      <a:pt x="769" y="0"/>
                    </a:lnTo>
                    <a:lnTo>
                      <a:pt x="775" y="0"/>
                    </a:lnTo>
                    <a:lnTo>
                      <a:pt x="780" y="1"/>
                    </a:lnTo>
                    <a:lnTo>
                      <a:pt x="784" y="4"/>
                    </a:lnTo>
                    <a:lnTo>
                      <a:pt x="790" y="8"/>
                    </a:lnTo>
                    <a:lnTo>
                      <a:pt x="792" y="12"/>
                    </a:lnTo>
                    <a:lnTo>
                      <a:pt x="795" y="17"/>
                    </a:lnTo>
                    <a:lnTo>
                      <a:pt x="798" y="23"/>
                    </a:lnTo>
                    <a:lnTo>
                      <a:pt x="798" y="29"/>
                    </a:lnTo>
                    <a:lnTo>
                      <a:pt x="798" y="682"/>
                    </a:lnTo>
                    <a:lnTo>
                      <a:pt x="798" y="682"/>
                    </a:lnTo>
                    <a:lnTo>
                      <a:pt x="798" y="688"/>
                    </a:lnTo>
                    <a:lnTo>
                      <a:pt x="795" y="693"/>
                    </a:lnTo>
                    <a:lnTo>
                      <a:pt x="792" y="698"/>
                    </a:lnTo>
                    <a:lnTo>
                      <a:pt x="790" y="702"/>
                    </a:lnTo>
                    <a:lnTo>
                      <a:pt x="784" y="706"/>
                    </a:lnTo>
                    <a:lnTo>
                      <a:pt x="780" y="709"/>
                    </a:lnTo>
                    <a:lnTo>
                      <a:pt x="775" y="710"/>
                    </a:lnTo>
                    <a:lnTo>
                      <a:pt x="769" y="711"/>
                    </a:lnTo>
                    <a:lnTo>
                      <a:pt x="769" y="711"/>
                    </a:lnTo>
                    <a:close/>
                    <a:moveTo>
                      <a:pt x="58" y="653"/>
                    </a:moveTo>
                    <a:lnTo>
                      <a:pt x="739" y="653"/>
                    </a:lnTo>
                    <a:lnTo>
                      <a:pt x="739" y="58"/>
                    </a:lnTo>
                    <a:lnTo>
                      <a:pt x="58" y="58"/>
                    </a:lnTo>
                    <a:lnTo>
                      <a:pt x="58" y="653"/>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5">
                <a:extLst>
                  <a:ext uri="{FF2B5EF4-FFF2-40B4-BE49-F238E27FC236}">
                    <a16:creationId xmlns:a16="http://schemas.microsoft.com/office/drawing/2014/main" id="{0DFCDD6D-CBF2-455E-B733-6E43CF427122}"/>
                  </a:ext>
                </a:extLst>
              </p:cNvPr>
              <p:cNvSpPr>
                <a:spLocks/>
              </p:cNvSpPr>
              <p:nvPr userDrawn="1"/>
            </p:nvSpPr>
            <p:spPr bwMode="auto">
              <a:xfrm>
                <a:off x="514" y="1755"/>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6">
                <a:extLst>
                  <a:ext uri="{FF2B5EF4-FFF2-40B4-BE49-F238E27FC236}">
                    <a16:creationId xmlns:a16="http://schemas.microsoft.com/office/drawing/2014/main" id="{9BAEF0C1-E2E5-4F68-89D9-09F237410D23}"/>
                  </a:ext>
                </a:extLst>
              </p:cNvPr>
              <p:cNvSpPr>
                <a:spLocks/>
              </p:cNvSpPr>
              <p:nvPr userDrawn="1"/>
            </p:nvSpPr>
            <p:spPr bwMode="auto">
              <a:xfrm>
                <a:off x="504" y="1745"/>
                <a:ext cx="191" cy="19"/>
              </a:xfrm>
              <a:custGeom>
                <a:avLst/>
                <a:gdLst>
                  <a:gd name="T0" fmla="*/ 545 w 574"/>
                  <a:gd name="T1" fmla="*/ 58 h 58"/>
                  <a:gd name="T2" fmla="*/ 29 w 574"/>
                  <a:gd name="T3" fmla="*/ 58 h 58"/>
                  <a:gd name="T4" fmla="*/ 29 w 574"/>
                  <a:gd name="T5" fmla="*/ 58 h 58"/>
                  <a:gd name="T6" fmla="*/ 22 w 574"/>
                  <a:gd name="T7" fmla="*/ 56 h 58"/>
                  <a:gd name="T8" fmla="*/ 17 w 574"/>
                  <a:gd name="T9" fmla="*/ 55 h 58"/>
                  <a:gd name="T10" fmla="*/ 12 w 574"/>
                  <a:gd name="T11" fmla="*/ 52 h 58"/>
                  <a:gd name="T12" fmla="*/ 8 w 574"/>
                  <a:gd name="T13" fmla="*/ 49 h 58"/>
                  <a:gd name="T14" fmla="*/ 4 w 574"/>
                  <a:gd name="T15" fmla="*/ 45 h 58"/>
                  <a:gd name="T16" fmla="*/ 1 w 574"/>
                  <a:gd name="T17" fmla="*/ 39 h 58"/>
                  <a:gd name="T18" fmla="*/ 0 w 574"/>
                  <a:gd name="T19" fmla="*/ 34 h 58"/>
                  <a:gd name="T20" fmla="*/ 0 w 574"/>
                  <a:gd name="T21" fmla="*/ 29 h 58"/>
                  <a:gd name="T22" fmla="*/ 0 w 574"/>
                  <a:gd name="T23" fmla="*/ 29 h 58"/>
                  <a:gd name="T24" fmla="*/ 0 w 574"/>
                  <a:gd name="T25" fmla="*/ 22 h 58"/>
                  <a:gd name="T26" fmla="*/ 1 w 574"/>
                  <a:gd name="T27" fmla="*/ 17 h 58"/>
                  <a:gd name="T28" fmla="*/ 4 w 574"/>
                  <a:gd name="T29" fmla="*/ 13 h 58"/>
                  <a:gd name="T30" fmla="*/ 8 w 574"/>
                  <a:gd name="T31" fmla="*/ 8 h 58"/>
                  <a:gd name="T32" fmla="*/ 12 w 574"/>
                  <a:gd name="T33" fmla="*/ 5 h 58"/>
                  <a:gd name="T34" fmla="*/ 17 w 574"/>
                  <a:gd name="T35" fmla="*/ 2 h 58"/>
                  <a:gd name="T36" fmla="*/ 22 w 574"/>
                  <a:gd name="T37" fmla="*/ 0 h 58"/>
                  <a:gd name="T38" fmla="*/ 29 w 574"/>
                  <a:gd name="T39" fmla="*/ 0 h 58"/>
                  <a:gd name="T40" fmla="*/ 545 w 574"/>
                  <a:gd name="T41" fmla="*/ 0 h 58"/>
                  <a:gd name="T42" fmla="*/ 545 w 574"/>
                  <a:gd name="T43" fmla="*/ 0 h 58"/>
                  <a:gd name="T44" fmla="*/ 550 w 574"/>
                  <a:gd name="T45" fmla="*/ 0 h 58"/>
                  <a:gd name="T46" fmla="*/ 556 w 574"/>
                  <a:gd name="T47" fmla="*/ 2 h 58"/>
                  <a:gd name="T48" fmla="*/ 561 w 574"/>
                  <a:gd name="T49" fmla="*/ 5 h 58"/>
                  <a:gd name="T50" fmla="*/ 565 w 574"/>
                  <a:gd name="T51" fmla="*/ 8 h 58"/>
                  <a:gd name="T52" fmla="*/ 569 w 574"/>
                  <a:gd name="T53" fmla="*/ 13 h 58"/>
                  <a:gd name="T54" fmla="*/ 571 w 574"/>
                  <a:gd name="T55" fmla="*/ 17 h 58"/>
                  <a:gd name="T56" fmla="*/ 573 w 574"/>
                  <a:gd name="T57" fmla="*/ 22 h 58"/>
                  <a:gd name="T58" fmla="*/ 574 w 574"/>
                  <a:gd name="T59" fmla="*/ 29 h 58"/>
                  <a:gd name="T60" fmla="*/ 574 w 574"/>
                  <a:gd name="T61" fmla="*/ 29 h 58"/>
                  <a:gd name="T62" fmla="*/ 573 w 574"/>
                  <a:gd name="T63" fmla="*/ 34 h 58"/>
                  <a:gd name="T64" fmla="*/ 571 w 574"/>
                  <a:gd name="T65" fmla="*/ 39 h 58"/>
                  <a:gd name="T66" fmla="*/ 569 w 574"/>
                  <a:gd name="T67" fmla="*/ 45 h 58"/>
                  <a:gd name="T68" fmla="*/ 565 w 574"/>
                  <a:gd name="T69" fmla="*/ 49 h 58"/>
                  <a:gd name="T70" fmla="*/ 561 w 574"/>
                  <a:gd name="T71" fmla="*/ 52 h 58"/>
                  <a:gd name="T72" fmla="*/ 556 w 574"/>
                  <a:gd name="T73" fmla="*/ 55 h 58"/>
                  <a:gd name="T74" fmla="*/ 550 w 574"/>
                  <a:gd name="T75" fmla="*/ 56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6"/>
                    </a:lnTo>
                    <a:lnTo>
                      <a:pt x="17" y="55"/>
                    </a:lnTo>
                    <a:lnTo>
                      <a:pt x="12" y="52"/>
                    </a:lnTo>
                    <a:lnTo>
                      <a:pt x="8" y="49"/>
                    </a:lnTo>
                    <a:lnTo>
                      <a:pt x="4" y="45"/>
                    </a:lnTo>
                    <a:lnTo>
                      <a:pt x="1" y="39"/>
                    </a:lnTo>
                    <a:lnTo>
                      <a:pt x="0" y="34"/>
                    </a:lnTo>
                    <a:lnTo>
                      <a:pt x="0" y="29"/>
                    </a:lnTo>
                    <a:lnTo>
                      <a:pt x="0" y="29"/>
                    </a:lnTo>
                    <a:lnTo>
                      <a:pt x="0" y="22"/>
                    </a:lnTo>
                    <a:lnTo>
                      <a:pt x="1" y="17"/>
                    </a:lnTo>
                    <a:lnTo>
                      <a:pt x="4" y="13"/>
                    </a:lnTo>
                    <a:lnTo>
                      <a:pt x="8" y="8"/>
                    </a:lnTo>
                    <a:lnTo>
                      <a:pt x="12" y="5"/>
                    </a:lnTo>
                    <a:lnTo>
                      <a:pt x="17" y="2"/>
                    </a:lnTo>
                    <a:lnTo>
                      <a:pt x="22" y="0"/>
                    </a:lnTo>
                    <a:lnTo>
                      <a:pt x="29" y="0"/>
                    </a:lnTo>
                    <a:lnTo>
                      <a:pt x="545" y="0"/>
                    </a:lnTo>
                    <a:lnTo>
                      <a:pt x="545" y="0"/>
                    </a:lnTo>
                    <a:lnTo>
                      <a:pt x="550" y="0"/>
                    </a:lnTo>
                    <a:lnTo>
                      <a:pt x="556" y="2"/>
                    </a:lnTo>
                    <a:lnTo>
                      <a:pt x="561" y="5"/>
                    </a:lnTo>
                    <a:lnTo>
                      <a:pt x="565" y="8"/>
                    </a:lnTo>
                    <a:lnTo>
                      <a:pt x="569" y="13"/>
                    </a:lnTo>
                    <a:lnTo>
                      <a:pt x="571" y="17"/>
                    </a:lnTo>
                    <a:lnTo>
                      <a:pt x="573" y="22"/>
                    </a:lnTo>
                    <a:lnTo>
                      <a:pt x="574" y="29"/>
                    </a:lnTo>
                    <a:lnTo>
                      <a:pt x="574" y="29"/>
                    </a:lnTo>
                    <a:lnTo>
                      <a:pt x="573" y="34"/>
                    </a:lnTo>
                    <a:lnTo>
                      <a:pt x="571" y="39"/>
                    </a:lnTo>
                    <a:lnTo>
                      <a:pt x="569" y="45"/>
                    </a:lnTo>
                    <a:lnTo>
                      <a:pt x="565" y="49"/>
                    </a:lnTo>
                    <a:lnTo>
                      <a:pt x="561" y="52"/>
                    </a:lnTo>
                    <a:lnTo>
                      <a:pt x="556" y="55"/>
                    </a:lnTo>
                    <a:lnTo>
                      <a:pt x="550" y="56"/>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87">
                <a:extLst>
                  <a:ext uri="{FF2B5EF4-FFF2-40B4-BE49-F238E27FC236}">
                    <a16:creationId xmlns:a16="http://schemas.microsoft.com/office/drawing/2014/main" id="{6250B300-12BC-460D-9532-758E6B8D0597}"/>
                  </a:ext>
                </a:extLst>
              </p:cNvPr>
              <p:cNvSpPr>
                <a:spLocks/>
              </p:cNvSpPr>
              <p:nvPr userDrawn="1"/>
            </p:nvSpPr>
            <p:spPr bwMode="auto">
              <a:xfrm>
                <a:off x="514" y="1803"/>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88">
                <a:extLst>
                  <a:ext uri="{FF2B5EF4-FFF2-40B4-BE49-F238E27FC236}">
                    <a16:creationId xmlns:a16="http://schemas.microsoft.com/office/drawing/2014/main" id="{947AD124-C1E3-4D06-B3F6-932A942EDC5B}"/>
                  </a:ext>
                </a:extLst>
              </p:cNvPr>
              <p:cNvSpPr>
                <a:spLocks/>
              </p:cNvSpPr>
              <p:nvPr userDrawn="1"/>
            </p:nvSpPr>
            <p:spPr bwMode="auto">
              <a:xfrm>
                <a:off x="504" y="1794"/>
                <a:ext cx="191" cy="19"/>
              </a:xfrm>
              <a:custGeom>
                <a:avLst/>
                <a:gdLst>
                  <a:gd name="T0" fmla="*/ 545 w 574"/>
                  <a:gd name="T1" fmla="*/ 58 h 58"/>
                  <a:gd name="T2" fmla="*/ 29 w 574"/>
                  <a:gd name="T3" fmla="*/ 58 h 58"/>
                  <a:gd name="T4" fmla="*/ 29 w 574"/>
                  <a:gd name="T5" fmla="*/ 58 h 58"/>
                  <a:gd name="T6" fmla="*/ 22 w 574"/>
                  <a:gd name="T7" fmla="*/ 57 h 58"/>
                  <a:gd name="T8" fmla="*/ 17 w 574"/>
                  <a:gd name="T9" fmla="*/ 56 h 58"/>
                  <a:gd name="T10" fmla="*/ 12 w 574"/>
                  <a:gd name="T11" fmla="*/ 53 h 58"/>
                  <a:gd name="T12" fmla="*/ 8 w 574"/>
                  <a:gd name="T13" fmla="*/ 49 h 58"/>
                  <a:gd name="T14" fmla="*/ 4 w 574"/>
                  <a:gd name="T15" fmla="*/ 45 h 58"/>
                  <a:gd name="T16" fmla="*/ 1 w 574"/>
                  <a:gd name="T17" fmla="*/ 40 h 58"/>
                  <a:gd name="T18" fmla="*/ 0 w 574"/>
                  <a:gd name="T19" fmla="*/ 34 h 58"/>
                  <a:gd name="T20" fmla="*/ 0 w 574"/>
                  <a:gd name="T21" fmla="*/ 29 h 58"/>
                  <a:gd name="T22" fmla="*/ 0 w 574"/>
                  <a:gd name="T23" fmla="*/ 29 h 58"/>
                  <a:gd name="T24" fmla="*/ 0 w 574"/>
                  <a:gd name="T25" fmla="*/ 23 h 58"/>
                  <a:gd name="T26" fmla="*/ 1 w 574"/>
                  <a:gd name="T27" fmla="*/ 17 h 58"/>
                  <a:gd name="T28" fmla="*/ 4 w 574"/>
                  <a:gd name="T29" fmla="*/ 12 h 58"/>
                  <a:gd name="T30" fmla="*/ 8 w 574"/>
                  <a:gd name="T31" fmla="*/ 8 h 58"/>
                  <a:gd name="T32" fmla="*/ 12 w 574"/>
                  <a:gd name="T33" fmla="*/ 4 h 58"/>
                  <a:gd name="T34" fmla="*/ 17 w 574"/>
                  <a:gd name="T35" fmla="*/ 1 h 58"/>
                  <a:gd name="T36" fmla="*/ 22 w 574"/>
                  <a:gd name="T37" fmla="*/ 0 h 58"/>
                  <a:gd name="T38" fmla="*/ 29 w 574"/>
                  <a:gd name="T39" fmla="*/ 0 h 58"/>
                  <a:gd name="T40" fmla="*/ 545 w 574"/>
                  <a:gd name="T41" fmla="*/ 0 h 58"/>
                  <a:gd name="T42" fmla="*/ 545 w 574"/>
                  <a:gd name="T43" fmla="*/ 0 h 58"/>
                  <a:gd name="T44" fmla="*/ 550 w 574"/>
                  <a:gd name="T45" fmla="*/ 0 h 58"/>
                  <a:gd name="T46" fmla="*/ 556 w 574"/>
                  <a:gd name="T47" fmla="*/ 1 h 58"/>
                  <a:gd name="T48" fmla="*/ 561 w 574"/>
                  <a:gd name="T49" fmla="*/ 4 h 58"/>
                  <a:gd name="T50" fmla="*/ 565 w 574"/>
                  <a:gd name="T51" fmla="*/ 8 h 58"/>
                  <a:gd name="T52" fmla="*/ 569 w 574"/>
                  <a:gd name="T53" fmla="*/ 12 h 58"/>
                  <a:gd name="T54" fmla="*/ 571 w 574"/>
                  <a:gd name="T55" fmla="*/ 17 h 58"/>
                  <a:gd name="T56" fmla="*/ 573 w 574"/>
                  <a:gd name="T57" fmla="*/ 23 h 58"/>
                  <a:gd name="T58" fmla="*/ 574 w 574"/>
                  <a:gd name="T59" fmla="*/ 29 h 58"/>
                  <a:gd name="T60" fmla="*/ 574 w 574"/>
                  <a:gd name="T61" fmla="*/ 29 h 58"/>
                  <a:gd name="T62" fmla="*/ 573 w 574"/>
                  <a:gd name="T63" fmla="*/ 34 h 58"/>
                  <a:gd name="T64" fmla="*/ 571 w 574"/>
                  <a:gd name="T65" fmla="*/ 40 h 58"/>
                  <a:gd name="T66" fmla="*/ 569 w 574"/>
                  <a:gd name="T67" fmla="*/ 45 h 58"/>
                  <a:gd name="T68" fmla="*/ 565 w 574"/>
                  <a:gd name="T69" fmla="*/ 49 h 58"/>
                  <a:gd name="T70" fmla="*/ 561 w 574"/>
                  <a:gd name="T71" fmla="*/ 53 h 58"/>
                  <a:gd name="T72" fmla="*/ 556 w 574"/>
                  <a:gd name="T73" fmla="*/ 56 h 58"/>
                  <a:gd name="T74" fmla="*/ 550 w 574"/>
                  <a:gd name="T75" fmla="*/ 57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1"/>
                    </a:lnTo>
                    <a:lnTo>
                      <a:pt x="22" y="0"/>
                    </a:lnTo>
                    <a:lnTo>
                      <a:pt x="29" y="0"/>
                    </a:lnTo>
                    <a:lnTo>
                      <a:pt x="545" y="0"/>
                    </a:lnTo>
                    <a:lnTo>
                      <a:pt x="545" y="0"/>
                    </a:lnTo>
                    <a:lnTo>
                      <a:pt x="550" y="0"/>
                    </a:lnTo>
                    <a:lnTo>
                      <a:pt x="556" y="1"/>
                    </a:lnTo>
                    <a:lnTo>
                      <a:pt x="561" y="4"/>
                    </a:lnTo>
                    <a:lnTo>
                      <a:pt x="565" y="8"/>
                    </a:lnTo>
                    <a:lnTo>
                      <a:pt x="569" y="12"/>
                    </a:lnTo>
                    <a:lnTo>
                      <a:pt x="571" y="17"/>
                    </a:lnTo>
                    <a:lnTo>
                      <a:pt x="573" y="23"/>
                    </a:lnTo>
                    <a:lnTo>
                      <a:pt x="574" y="29"/>
                    </a:lnTo>
                    <a:lnTo>
                      <a:pt x="574" y="29"/>
                    </a:lnTo>
                    <a:lnTo>
                      <a:pt x="573" y="34"/>
                    </a:lnTo>
                    <a:lnTo>
                      <a:pt x="571" y="40"/>
                    </a:lnTo>
                    <a:lnTo>
                      <a:pt x="569" y="45"/>
                    </a:lnTo>
                    <a:lnTo>
                      <a:pt x="565" y="49"/>
                    </a:lnTo>
                    <a:lnTo>
                      <a:pt x="561" y="53"/>
                    </a:lnTo>
                    <a:lnTo>
                      <a:pt x="556" y="56"/>
                    </a:lnTo>
                    <a:lnTo>
                      <a:pt x="550" y="57"/>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89">
                <a:extLst>
                  <a:ext uri="{FF2B5EF4-FFF2-40B4-BE49-F238E27FC236}">
                    <a16:creationId xmlns:a16="http://schemas.microsoft.com/office/drawing/2014/main" id="{76177EF9-63AC-4385-9F6B-6A80A20159DE}"/>
                  </a:ext>
                </a:extLst>
              </p:cNvPr>
              <p:cNvSpPr>
                <a:spLocks/>
              </p:cNvSpPr>
              <p:nvPr userDrawn="1"/>
            </p:nvSpPr>
            <p:spPr bwMode="auto">
              <a:xfrm>
                <a:off x="514" y="1852"/>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90">
                <a:extLst>
                  <a:ext uri="{FF2B5EF4-FFF2-40B4-BE49-F238E27FC236}">
                    <a16:creationId xmlns:a16="http://schemas.microsoft.com/office/drawing/2014/main" id="{9939D724-F444-434E-81E1-6224862B1B40}"/>
                  </a:ext>
                </a:extLst>
              </p:cNvPr>
              <p:cNvSpPr>
                <a:spLocks/>
              </p:cNvSpPr>
              <p:nvPr userDrawn="1"/>
            </p:nvSpPr>
            <p:spPr bwMode="auto">
              <a:xfrm>
                <a:off x="504" y="1842"/>
                <a:ext cx="191" cy="19"/>
              </a:xfrm>
              <a:custGeom>
                <a:avLst/>
                <a:gdLst>
                  <a:gd name="T0" fmla="*/ 545 w 574"/>
                  <a:gd name="T1" fmla="*/ 58 h 58"/>
                  <a:gd name="T2" fmla="*/ 29 w 574"/>
                  <a:gd name="T3" fmla="*/ 58 h 58"/>
                  <a:gd name="T4" fmla="*/ 29 w 574"/>
                  <a:gd name="T5" fmla="*/ 58 h 58"/>
                  <a:gd name="T6" fmla="*/ 22 w 574"/>
                  <a:gd name="T7" fmla="*/ 58 h 58"/>
                  <a:gd name="T8" fmla="*/ 17 w 574"/>
                  <a:gd name="T9" fmla="*/ 57 h 58"/>
                  <a:gd name="T10" fmla="*/ 12 w 574"/>
                  <a:gd name="T11" fmla="*/ 54 h 58"/>
                  <a:gd name="T12" fmla="*/ 8 w 574"/>
                  <a:gd name="T13" fmla="*/ 50 h 58"/>
                  <a:gd name="T14" fmla="*/ 4 w 574"/>
                  <a:gd name="T15" fmla="*/ 47 h 58"/>
                  <a:gd name="T16" fmla="*/ 1 w 574"/>
                  <a:gd name="T17" fmla="*/ 41 h 58"/>
                  <a:gd name="T18" fmla="*/ 0 w 574"/>
                  <a:gd name="T19" fmla="*/ 36 h 58"/>
                  <a:gd name="T20" fmla="*/ 0 w 574"/>
                  <a:gd name="T21" fmla="*/ 29 h 58"/>
                  <a:gd name="T22" fmla="*/ 0 w 574"/>
                  <a:gd name="T23" fmla="*/ 29 h 58"/>
                  <a:gd name="T24" fmla="*/ 0 w 574"/>
                  <a:gd name="T25" fmla="*/ 24 h 58"/>
                  <a:gd name="T26" fmla="*/ 1 w 574"/>
                  <a:gd name="T27" fmla="*/ 19 h 58"/>
                  <a:gd name="T28" fmla="*/ 4 w 574"/>
                  <a:gd name="T29" fmla="*/ 14 h 58"/>
                  <a:gd name="T30" fmla="*/ 8 w 574"/>
                  <a:gd name="T31" fmla="*/ 10 h 58"/>
                  <a:gd name="T32" fmla="*/ 12 w 574"/>
                  <a:gd name="T33" fmla="*/ 6 h 58"/>
                  <a:gd name="T34" fmla="*/ 17 w 574"/>
                  <a:gd name="T35" fmla="*/ 3 h 58"/>
                  <a:gd name="T36" fmla="*/ 22 w 574"/>
                  <a:gd name="T37" fmla="*/ 2 h 58"/>
                  <a:gd name="T38" fmla="*/ 29 w 574"/>
                  <a:gd name="T39" fmla="*/ 0 h 58"/>
                  <a:gd name="T40" fmla="*/ 545 w 574"/>
                  <a:gd name="T41" fmla="*/ 0 h 58"/>
                  <a:gd name="T42" fmla="*/ 545 w 574"/>
                  <a:gd name="T43" fmla="*/ 0 h 58"/>
                  <a:gd name="T44" fmla="*/ 550 w 574"/>
                  <a:gd name="T45" fmla="*/ 2 h 58"/>
                  <a:gd name="T46" fmla="*/ 556 w 574"/>
                  <a:gd name="T47" fmla="*/ 3 h 58"/>
                  <a:gd name="T48" fmla="*/ 561 w 574"/>
                  <a:gd name="T49" fmla="*/ 6 h 58"/>
                  <a:gd name="T50" fmla="*/ 565 w 574"/>
                  <a:gd name="T51" fmla="*/ 10 h 58"/>
                  <a:gd name="T52" fmla="*/ 569 w 574"/>
                  <a:gd name="T53" fmla="*/ 14 h 58"/>
                  <a:gd name="T54" fmla="*/ 571 w 574"/>
                  <a:gd name="T55" fmla="*/ 19 h 58"/>
                  <a:gd name="T56" fmla="*/ 573 w 574"/>
                  <a:gd name="T57" fmla="*/ 24 h 58"/>
                  <a:gd name="T58" fmla="*/ 574 w 574"/>
                  <a:gd name="T59" fmla="*/ 29 h 58"/>
                  <a:gd name="T60" fmla="*/ 574 w 574"/>
                  <a:gd name="T61" fmla="*/ 29 h 58"/>
                  <a:gd name="T62" fmla="*/ 573 w 574"/>
                  <a:gd name="T63" fmla="*/ 36 h 58"/>
                  <a:gd name="T64" fmla="*/ 571 w 574"/>
                  <a:gd name="T65" fmla="*/ 41 h 58"/>
                  <a:gd name="T66" fmla="*/ 569 w 574"/>
                  <a:gd name="T67" fmla="*/ 47 h 58"/>
                  <a:gd name="T68" fmla="*/ 565 w 574"/>
                  <a:gd name="T69" fmla="*/ 50 h 58"/>
                  <a:gd name="T70" fmla="*/ 561 w 574"/>
                  <a:gd name="T71" fmla="*/ 54 h 58"/>
                  <a:gd name="T72" fmla="*/ 556 w 574"/>
                  <a:gd name="T73" fmla="*/ 57 h 58"/>
                  <a:gd name="T74" fmla="*/ 550 w 574"/>
                  <a:gd name="T75" fmla="*/ 58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8"/>
                    </a:lnTo>
                    <a:lnTo>
                      <a:pt x="17" y="57"/>
                    </a:lnTo>
                    <a:lnTo>
                      <a:pt x="12" y="54"/>
                    </a:lnTo>
                    <a:lnTo>
                      <a:pt x="8" y="50"/>
                    </a:lnTo>
                    <a:lnTo>
                      <a:pt x="4" y="47"/>
                    </a:lnTo>
                    <a:lnTo>
                      <a:pt x="1" y="41"/>
                    </a:lnTo>
                    <a:lnTo>
                      <a:pt x="0" y="36"/>
                    </a:lnTo>
                    <a:lnTo>
                      <a:pt x="0" y="29"/>
                    </a:lnTo>
                    <a:lnTo>
                      <a:pt x="0" y="29"/>
                    </a:lnTo>
                    <a:lnTo>
                      <a:pt x="0" y="24"/>
                    </a:lnTo>
                    <a:lnTo>
                      <a:pt x="1" y="19"/>
                    </a:lnTo>
                    <a:lnTo>
                      <a:pt x="4" y="14"/>
                    </a:lnTo>
                    <a:lnTo>
                      <a:pt x="8" y="10"/>
                    </a:lnTo>
                    <a:lnTo>
                      <a:pt x="12" y="6"/>
                    </a:lnTo>
                    <a:lnTo>
                      <a:pt x="17" y="3"/>
                    </a:lnTo>
                    <a:lnTo>
                      <a:pt x="22" y="2"/>
                    </a:lnTo>
                    <a:lnTo>
                      <a:pt x="29" y="0"/>
                    </a:lnTo>
                    <a:lnTo>
                      <a:pt x="545" y="0"/>
                    </a:lnTo>
                    <a:lnTo>
                      <a:pt x="545" y="0"/>
                    </a:lnTo>
                    <a:lnTo>
                      <a:pt x="550" y="2"/>
                    </a:lnTo>
                    <a:lnTo>
                      <a:pt x="556" y="3"/>
                    </a:lnTo>
                    <a:lnTo>
                      <a:pt x="561" y="6"/>
                    </a:lnTo>
                    <a:lnTo>
                      <a:pt x="565" y="10"/>
                    </a:lnTo>
                    <a:lnTo>
                      <a:pt x="569" y="14"/>
                    </a:lnTo>
                    <a:lnTo>
                      <a:pt x="571" y="19"/>
                    </a:lnTo>
                    <a:lnTo>
                      <a:pt x="573" y="24"/>
                    </a:lnTo>
                    <a:lnTo>
                      <a:pt x="574" y="29"/>
                    </a:lnTo>
                    <a:lnTo>
                      <a:pt x="574" y="29"/>
                    </a:lnTo>
                    <a:lnTo>
                      <a:pt x="573" y="36"/>
                    </a:lnTo>
                    <a:lnTo>
                      <a:pt x="571" y="41"/>
                    </a:lnTo>
                    <a:lnTo>
                      <a:pt x="569" y="47"/>
                    </a:lnTo>
                    <a:lnTo>
                      <a:pt x="565" y="50"/>
                    </a:lnTo>
                    <a:lnTo>
                      <a:pt x="561" y="54"/>
                    </a:lnTo>
                    <a:lnTo>
                      <a:pt x="556" y="57"/>
                    </a:lnTo>
                    <a:lnTo>
                      <a:pt x="550" y="58"/>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91">
                <a:extLst>
                  <a:ext uri="{FF2B5EF4-FFF2-40B4-BE49-F238E27FC236}">
                    <a16:creationId xmlns:a16="http://schemas.microsoft.com/office/drawing/2014/main" id="{499C91D1-824D-40C8-834C-55AA5EE53839}"/>
                  </a:ext>
                </a:extLst>
              </p:cNvPr>
              <p:cNvSpPr>
                <a:spLocks noChangeArrowheads="1"/>
              </p:cNvSpPr>
              <p:nvPr userDrawn="1"/>
            </p:nvSpPr>
            <p:spPr bwMode="auto">
              <a:xfrm>
                <a:off x="529" y="1639"/>
                <a:ext cx="151" cy="60"/>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92">
                <a:extLst>
                  <a:ext uri="{FF2B5EF4-FFF2-40B4-BE49-F238E27FC236}">
                    <a16:creationId xmlns:a16="http://schemas.microsoft.com/office/drawing/2014/main" id="{DE645347-E8AD-460F-8922-5A7D971F0846}"/>
                  </a:ext>
                </a:extLst>
              </p:cNvPr>
              <p:cNvSpPr>
                <a:spLocks noEditPoints="1"/>
              </p:cNvSpPr>
              <p:nvPr userDrawn="1"/>
            </p:nvSpPr>
            <p:spPr bwMode="auto">
              <a:xfrm>
                <a:off x="519" y="1629"/>
                <a:ext cx="171" cy="79"/>
              </a:xfrm>
              <a:custGeom>
                <a:avLst/>
                <a:gdLst>
                  <a:gd name="T0" fmla="*/ 482 w 511"/>
                  <a:gd name="T1" fmla="*/ 237 h 237"/>
                  <a:gd name="T2" fmla="*/ 29 w 511"/>
                  <a:gd name="T3" fmla="*/ 237 h 237"/>
                  <a:gd name="T4" fmla="*/ 29 w 511"/>
                  <a:gd name="T5" fmla="*/ 237 h 237"/>
                  <a:gd name="T6" fmla="*/ 22 w 511"/>
                  <a:gd name="T7" fmla="*/ 236 h 237"/>
                  <a:gd name="T8" fmla="*/ 17 w 511"/>
                  <a:gd name="T9" fmla="*/ 235 h 237"/>
                  <a:gd name="T10" fmla="*/ 12 w 511"/>
                  <a:gd name="T11" fmla="*/ 232 h 237"/>
                  <a:gd name="T12" fmla="*/ 8 w 511"/>
                  <a:gd name="T13" fmla="*/ 228 h 237"/>
                  <a:gd name="T14" fmla="*/ 4 w 511"/>
                  <a:gd name="T15" fmla="*/ 224 h 237"/>
                  <a:gd name="T16" fmla="*/ 1 w 511"/>
                  <a:gd name="T17" fmla="*/ 219 h 237"/>
                  <a:gd name="T18" fmla="*/ 0 w 511"/>
                  <a:gd name="T19" fmla="*/ 213 h 237"/>
                  <a:gd name="T20" fmla="*/ 0 w 511"/>
                  <a:gd name="T21" fmla="*/ 208 h 237"/>
                  <a:gd name="T22" fmla="*/ 0 w 511"/>
                  <a:gd name="T23" fmla="*/ 29 h 237"/>
                  <a:gd name="T24" fmla="*/ 0 w 511"/>
                  <a:gd name="T25" fmla="*/ 29 h 237"/>
                  <a:gd name="T26" fmla="*/ 0 w 511"/>
                  <a:gd name="T27" fmla="*/ 22 h 237"/>
                  <a:gd name="T28" fmla="*/ 1 w 511"/>
                  <a:gd name="T29" fmla="*/ 17 h 237"/>
                  <a:gd name="T30" fmla="*/ 4 w 511"/>
                  <a:gd name="T31" fmla="*/ 13 h 237"/>
                  <a:gd name="T32" fmla="*/ 8 w 511"/>
                  <a:gd name="T33" fmla="*/ 8 h 237"/>
                  <a:gd name="T34" fmla="*/ 12 w 511"/>
                  <a:gd name="T35" fmla="*/ 5 h 237"/>
                  <a:gd name="T36" fmla="*/ 17 w 511"/>
                  <a:gd name="T37" fmla="*/ 2 h 237"/>
                  <a:gd name="T38" fmla="*/ 22 w 511"/>
                  <a:gd name="T39" fmla="*/ 0 h 237"/>
                  <a:gd name="T40" fmla="*/ 29 w 511"/>
                  <a:gd name="T41" fmla="*/ 0 h 237"/>
                  <a:gd name="T42" fmla="*/ 482 w 511"/>
                  <a:gd name="T43" fmla="*/ 0 h 237"/>
                  <a:gd name="T44" fmla="*/ 482 w 511"/>
                  <a:gd name="T45" fmla="*/ 0 h 237"/>
                  <a:gd name="T46" fmla="*/ 487 w 511"/>
                  <a:gd name="T47" fmla="*/ 0 h 237"/>
                  <a:gd name="T48" fmla="*/ 492 w 511"/>
                  <a:gd name="T49" fmla="*/ 2 h 237"/>
                  <a:gd name="T50" fmla="*/ 498 w 511"/>
                  <a:gd name="T51" fmla="*/ 5 h 237"/>
                  <a:gd name="T52" fmla="*/ 502 w 511"/>
                  <a:gd name="T53" fmla="*/ 8 h 237"/>
                  <a:gd name="T54" fmla="*/ 506 w 511"/>
                  <a:gd name="T55" fmla="*/ 13 h 237"/>
                  <a:gd name="T56" fmla="*/ 508 w 511"/>
                  <a:gd name="T57" fmla="*/ 17 h 237"/>
                  <a:gd name="T58" fmla="*/ 510 w 511"/>
                  <a:gd name="T59" fmla="*/ 22 h 237"/>
                  <a:gd name="T60" fmla="*/ 511 w 511"/>
                  <a:gd name="T61" fmla="*/ 29 h 237"/>
                  <a:gd name="T62" fmla="*/ 511 w 511"/>
                  <a:gd name="T63" fmla="*/ 208 h 237"/>
                  <a:gd name="T64" fmla="*/ 511 w 511"/>
                  <a:gd name="T65" fmla="*/ 208 h 237"/>
                  <a:gd name="T66" fmla="*/ 510 w 511"/>
                  <a:gd name="T67" fmla="*/ 213 h 237"/>
                  <a:gd name="T68" fmla="*/ 508 w 511"/>
                  <a:gd name="T69" fmla="*/ 219 h 237"/>
                  <a:gd name="T70" fmla="*/ 506 w 511"/>
                  <a:gd name="T71" fmla="*/ 224 h 237"/>
                  <a:gd name="T72" fmla="*/ 502 w 511"/>
                  <a:gd name="T73" fmla="*/ 228 h 237"/>
                  <a:gd name="T74" fmla="*/ 498 w 511"/>
                  <a:gd name="T75" fmla="*/ 232 h 237"/>
                  <a:gd name="T76" fmla="*/ 492 w 511"/>
                  <a:gd name="T77" fmla="*/ 235 h 237"/>
                  <a:gd name="T78" fmla="*/ 487 w 511"/>
                  <a:gd name="T79" fmla="*/ 236 h 237"/>
                  <a:gd name="T80" fmla="*/ 482 w 511"/>
                  <a:gd name="T81" fmla="*/ 237 h 237"/>
                  <a:gd name="T82" fmla="*/ 482 w 511"/>
                  <a:gd name="T83" fmla="*/ 237 h 237"/>
                  <a:gd name="T84" fmla="*/ 58 w 511"/>
                  <a:gd name="T85" fmla="*/ 179 h 237"/>
                  <a:gd name="T86" fmla="*/ 453 w 511"/>
                  <a:gd name="T87" fmla="*/ 179 h 237"/>
                  <a:gd name="T88" fmla="*/ 453 w 511"/>
                  <a:gd name="T89" fmla="*/ 58 h 237"/>
                  <a:gd name="T90" fmla="*/ 58 w 511"/>
                  <a:gd name="T91" fmla="*/ 58 h 237"/>
                  <a:gd name="T92" fmla="*/ 58 w 511"/>
                  <a:gd name="T93" fmla="*/ 17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1" h="237">
                    <a:moveTo>
                      <a:pt x="482" y="237"/>
                    </a:moveTo>
                    <a:lnTo>
                      <a:pt x="29" y="237"/>
                    </a:lnTo>
                    <a:lnTo>
                      <a:pt x="29" y="237"/>
                    </a:lnTo>
                    <a:lnTo>
                      <a:pt x="22" y="236"/>
                    </a:lnTo>
                    <a:lnTo>
                      <a:pt x="17" y="235"/>
                    </a:lnTo>
                    <a:lnTo>
                      <a:pt x="12" y="232"/>
                    </a:lnTo>
                    <a:lnTo>
                      <a:pt x="8" y="228"/>
                    </a:lnTo>
                    <a:lnTo>
                      <a:pt x="4" y="224"/>
                    </a:lnTo>
                    <a:lnTo>
                      <a:pt x="1" y="219"/>
                    </a:lnTo>
                    <a:lnTo>
                      <a:pt x="0" y="213"/>
                    </a:lnTo>
                    <a:lnTo>
                      <a:pt x="0" y="208"/>
                    </a:lnTo>
                    <a:lnTo>
                      <a:pt x="0" y="29"/>
                    </a:lnTo>
                    <a:lnTo>
                      <a:pt x="0" y="29"/>
                    </a:lnTo>
                    <a:lnTo>
                      <a:pt x="0" y="22"/>
                    </a:lnTo>
                    <a:lnTo>
                      <a:pt x="1" y="17"/>
                    </a:lnTo>
                    <a:lnTo>
                      <a:pt x="4" y="13"/>
                    </a:lnTo>
                    <a:lnTo>
                      <a:pt x="8" y="8"/>
                    </a:lnTo>
                    <a:lnTo>
                      <a:pt x="12" y="5"/>
                    </a:lnTo>
                    <a:lnTo>
                      <a:pt x="17" y="2"/>
                    </a:lnTo>
                    <a:lnTo>
                      <a:pt x="22" y="0"/>
                    </a:lnTo>
                    <a:lnTo>
                      <a:pt x="29" y="0"/>
                    </a:lnTo>
                    <a:lnTo>
                      <a:pt x="482" y="0"/>
                    </a:lnTo>
                    <a:lnTo>
                      <a:pt x="482" y="0"/>
                    </a:lnTo>
                    <a:lnTo>
                      <a:pt x="487" y="0"/>
                    </a:lnTo>
                    <a:lnTo>
                      <a:pt x="492" y="2"/>
                    </a:lnTo>
                    <a:lnTo>
                      <a:pt x="498" y="5"/>
                    </a:lnTo>
                    <a:lnTo>
                      <a:pt x="502" y="8"/>
                    </a:lnTo>
                    <a:lnTo>
                      <a:pt x="506" y="13"/>
                    </a:lnTo>
                    <a:lnTo>
                      <a:pt x="508" y="17"/>
                    </a:lnTo>
                    <a:lnTo>
                      <a:pt x="510" y="22"/>
                    </a:lnTo>
                    <a:lnTo>
                      <a:pt x="511" y="29"/>
                    </a:lnTo>
                    <a:lnTo>
                      <a:pt x="511" y="208"/>
                    </a:lnTo>
                    <a:lnTo>
                      <a:pt x="511" y="208"/>
                    </a:lnTo>
                    <a:lnTo>
                      <a:pt x="510" y="213"/>
                    </a:lnTo>
                    <a:lnTo>
                      <a:pt x="508" y="219"/>
                    </a:lnTo>
                    <a:lnTo>
                      <a:pt x="506" y="224"/>
                    </a:lnTo>
                    <a:lnTo>
                      <a:pt x="502" y="228"/>
                    </a:lnTo>
                    <a:lnTo>
                      <a:pt x="498" y="232"/>
                    </a:lnTo>
                    <a:lnTo>
                      <a:pt x="492" y="235"/>
                    </a:lnTo>
                    <a:lnTo>
                      <a:pt x="487" y="236"/>
                    </a:lnTo>
                    <a:lnTo>
                      <a:pt x="482" y="237"/>
                    </a:lnTo>
                    <a:lnTo>
                      <a:pt x="482" y="237"/>
                    </a:lnTo>
                    <a:close/>
                    <a:moveTo>
                      <a:pt x="58" y="179"/>
                    </a:moveTo>
                    <a:lnTo>
                      <a:pt x="453" y="179"/>
                    </a:lnTo>
                    <a:lnTo>
                      <a:pt x="453" y="58"/>
                    </a:lnTo>
                    <a:lnTo>
                      <a:pt x="58" y="58"/>
                    </a:lnTo>
                    <a:lnTo>
                      <a:pt x="58" y="179"/>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93">
                <a:extLst>
                  <a:ext uri="{FF2B5EF4-FFF2-40B4-BE49-F238E27FC236}">
                    <a16:creationId xmlns:a16="http://schemas.microsoft.com/office/drawing/2014/main" id="{024F94F8-DF16-47AF-A848-6E8089946F4F}"/>
                  </a:ext>
                </a:extLst>
              </p:cNvPr>
              <p:cNvSpPr>
                <a:spLocks noChangeArrowheads="1"/>
              </p:cNvSpPr>
              <p:nvPr userDrawn="1"/>
            </p:nvSpPr>
            <p:spPr bwMode="auto">
              <a:xfrm>
                <a:off x="2767" y="1572"/>
                <a:ext cx="204" cy="342"/>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94">
                <a:extLst>
                  <a:ext uri="{FF2B5EF4-FFF2-40B4-BE49-F238E27FC236}">
                    <a16:creationId xmlns:a16="http://schemas.microsoft.com/office/drawing/2014/main" id="{869EA831-100B-4F2B-8A82-37AE9B6E5C97}"/>
                  </a:ext>
                </a:extLst>
              </p:cNvPr>
              <p:cNvSpPr>
                <a:spLocks noEditPoints="1"/>
              </p:cNvSpPr>
              <p:nvPr userDrawn="1"/>
            </p:nvSpPr>
            <p:spPr bwMode="auto">
              <a:xfrm>
                <a:off x="2757" y="1562"/>
                <a:ext cx="223" cy="362"/>
              </a:xfrm>
              <a:custGeom>
                <a:avLst/>
                <a:gdLst>
                  <a:gd name="T0" fmla="*/ 640 w 669"/>
                  <a:gd name="T1" fmla="*/ 1085 h 1085"/>
                  <a:gd name="T2" fmla="*/ 29 w 669"/>
                  <a:gd name="T3" fmla="*/ 1085 h 1085"/>
                  <a:gd name="T4" fmla="*/ 29 w 669"/>
                  <a:gd name="T5" fmla="*/ 1085 h 1085"/>
                  <a:gd name="T6" fmla="*/ 24 w 669"/>
                  <a:gd name="T7" fmla="*/ 1085 h 1085"/>
                  <a:gd name="T8" fmla="*/ 18 w 669"/>
                  <a:gd name="T9" fmla="*/ 1082 h 1085"/>
                  <a:gd name="T10" fmla="*/ 13 w 669"/>
                  <a:gd name="T11" fmla="*/ 1079 h 1085"/>
                  <a:gd name="T12" fmla="*/ 9 w 669"/>
                  <a:gd name="T13" fmla="*/ 1077 h 1085"/>
                  <a:gd name="T14" fmla="*/ 5 w 669"/>
                  <a:gd name="T15" fmla="*/ 1072 h 1085"/>
                  <a:gd name="T16" fmla="*/ 3 w 669"/>
                  <a:gd name="T17" fmla="*/ 1068 h 1085"/>
                  <a:gd name="T18" fmla="*/ 1 w 669"/>
                  <a:gd name="T19" fmla="*/ 1062 h 1085"/>
                  <a:gd name="T20" fmla="*/ 0 w 669"/>
                  <a:gd name="T21" fmla="*/ 1056 h 1085"/>
                  <a:gd name="T22" fmla="*/ 0 w 669"/>
                  <a:gd name="T23" fmla="*/ 29 h 1085"/>
                  <a:gd name="T24" fmla="*/ 0 w 669"/>
                  <a:gd name="T25" fmla="*/ 29 h 1085"/>
                  <a:gd name="T26" fmla="*/ 1 w 669"/>
                  <a:gd name="T27" fmla="*/ 23 h 1085"/>
                  <a:gd name="T28" fmla="*/ 3 w 669"/>
                  <a:gd name="T29" fmla="*/ 17 h 1085"/>
                  <a:gd name="T30" fmla="*/ 5 w 669"/>
                  <a:gd name="T31" fmla="*/ 12 h 1085"/>
                  <a:gd name="T32" fmla="*/ 9 w 669"/>
                  <a:gd name="T33" fmla="*/ 8 h 1085"/>
                  <a:gd name="T34" fmla="*/ 13 w 669"/>
                  <a:gd name="T35" fmla="*/ 5 h 1085"/>
                  <a:gd name="T36" fmla="*/ 18 w 669"/>
                  <a:gd name="T37" fmla="*/ 3 h 1085"/>
                  <a:gd name="T38" fmla="*/ 24 w 669"/>
                  <a:gd name="T39" fmla="*/ 0 h 1085"/>
                  <a:gd name="T40" fmla="*/ 29 w 669"/>
                  <a:gd name="T41" fmla="*/ 0 h 1085"/>
                  <a:gd name="T42" fmla="*/ 640 w 669"/>
                  <a:gd name="T43" fmla="*/ 0 h 1085"/>
                  <a:gd name="T44" fmla="*/ 640 w 669"/>
                  <a:gd name="T45" fmla="*/ 0 h 1085"/>
                  <a:gd name="T46" fmla="*/ 647 w 669"/>
                  <a:gd name="T47" fmla="*/ 0 h 1085"/>
                  <a:gd name="T48" fmla="*/ 652 w 669"/>
                  <a:gd name="T49" fmla="*/ 3 h 1085"/>
                  <a:gd name="T50" fmla="*/ 658 w 669"/>
                  <a:gd name="T51" fmla="*/ 5 h 1085"/>
                  <a:gd name="T52" fmla="*/ 662 w 669"/>
                  <a:gd name="T53" fmla="*/ 8 h 1085"/>
                  <a:gd name="T54" fmla="*/ 665 w 669"/>
                  <a:gd name="T55" fmla="*/ 12 h 1085"/>
                  <a:gd name="T56" fmla="*/ 668 w 669"/>
                  <a:gd name="T57" fmla="*/ 17 h 1085"/>
                  <a:gd name="T58" fmla="*/ 669 w 669"/>
                  <a:gd name="T59" fmla="*/ 23 h 1085"/>
                  <a:gd name="T60" fmla="*/ 669 w 669"/>
                  <a:gd name="T61" fmla="*/ 29 h 1085"/>
                  <a:gd name="T62" fmla="*/ 669 w 669"/>
                  <a:gd name="T63" fmla="*/ 1056 h 1085"/>
                  <a:gd name="T64" fmla="*/ 669 w 669"/>
                  <a:gd name="T65" fmla="*/ 1056 h 1085"/>
                  <a:gd name="T66" fmla="*/ 669 w 669"/>
                  <a:gd name="T67" fmla="*/ 1062 h 1085"/>
                  <a:gd name="T68" fmla="*/ 668 w 669"/>
                  <a:gd name="T69" fmla="*/ 1068 h 1085"/>
                  <a:gd name="T70" fmla="*/ 665 w 669"/>
                  <a:gd name="T71" fmla="*/ 1072 h 1085"/>
                  <a:gd name="T72" fmla="*/ 662 w 669"/>
                  <a:gd name="T73" fmla="*/ 1077 h 1085"/>
                  <a:gd name="T74" fmla="*/ 658 w 669"/>
                  <a:gd name="T75" fmla="*/ 1079 h 1085"/>
                  <a:gd name="T76" fmla="*/ 652 w 669"/>
                  <a:gd name="T77" fmla="*/ 1082 h 1085"/>
                  <a:gd name="T78" fmla="*/ 647 w 669"/>
                  <a:gd name="T79" fmla="*/ 1085 h 1085"/>
                  <a:gd name="T80" fmla="*/ 640 w 669"/>
                  <a:gd name="T81" fmla="*/ 1085 h 1085"/>
                  <a:gd name="T82" fmla="*/ 640 w 669"/>
                  <a:gd name="T83" fmla="*/ 1085 h 1085"/>
                  <a:gd name="T84" fmla="*/ 58 w 669"/>
                  <a:gd name="T85" fmla="*/ 1027 h 1085"/>
                  <a:gd name="T86" fmla="*/ 611 w 669"/>
                  <a:gd name="T87" fmla="*/ 1027 h 1085"/>
                  <a:gd name="T88" fmla="*/ 611 w 669"/>
                  <a:gd name="T89" fmla="*/ 58 h 1085"/>
                  <a:gd name="T90" fmla="*/ 58 w 669"/>
                  <a:gd name="T91" fmla="*/ 58 h 1085"/>
                  <a:gd name="T92" fmla="*/ 58 w 669"/>
                  <a:gd name="T93" fmla="*/ 102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9" h="1085">
                    <a:moveTo>
                      <a:pt x="640" y="1085"/>
                    </a:moveTo>
                    <a:lnTo>
                      <a:pt x="29" y="1085"/>
                    </a:lnTo>
                    <a:lnTo>
                      <a:pt x="29" y="1085"/>
                    </a:lnTo>
                    <a:lnTo>
                      <a:pt x="24" y="1085"/>
                    </a:lnTo>
                    <a:lnTo>
                      <a:pt x="18" y="1082"/>
                    </a:lnTo>
                    <a:lnTo>
                      <a:pt x="13" y="1079"/>
                    </a:lnTo>
                    <a:lnTo>
                      <a:pt x="9" y="1077"/>
                    </a:lnTo>
                    <a:lnTo>
                      <a:pt x="5" y="1072"/>
                    </a:lnTo>
                    <a:lnTo>
                      <a:pt x="3" y="1068"/>
                    </a:lnTo>
                    <a:lnTo>
                      <a:pt x="1" y="1062"/>
                    </a:lnTo>
                    <a:lnTo>
                      <a:pt x="0" y="1056"/>
                    </a:lnTo>
                    <a:lnTo>
                      <a:pt x="0" y="29"/>
                    </a:lnTo>
                    <a:lnTo>
                      <a:pt x="0" y="29"/>
                    </a:lnTo>
                    <a:lnTo>
                      <a:pt x="1" y="23"/>
                    </a:lnTo>
                    <a:lnTo>
                      <a:pt x="3" y="17"/>
                    </a:lnTo>
                    <a:lnTo>
                      <a:pt x="5" y="12"/>
                    </a:lnTo>
                    <a:lnTo>
                      <a:pt x="9" y="8"/>
                    </a:lnTo>
                    <a:lnTo>
                      <a:pt x="13" y="5"/>
                    </a:lnTo>
                    <a:lnTo>
                      <a:pt x="18" y="3"/>
                    </a:lnTo>
                    <a:lnTo>
                      <a:pt x="24" y="0"/>
                    </a:lnTo>
                    <a:lnTo>
                      <a:pt x="29" y="0"/>
                    </a:lnTo>
                    <a:lnTo>
                      <a:pt x="640" y="0"/>
                    </a:lnTo>
                    <a:lnTo>
                      <a:pt x="640" y="0"/>
                    </a:lnTo>
                    <a:lnTo>
                      <a:pt x="647" y="0"/>
                    </a:lnTo>
                    <a:lnTo>
                      <a:pt x="652" y="3"/>
                    </a:lnTo>
                    <a:lnTo>
                      <a:pt x="658" y="5"/>
                    </a:lnTo>
                    <a:lnTo>
                      <a:pt x="662" y="8"/>
                    </a:lnTo>
                    <a:lnTo>
                      <a:pt x="665" y="12"/>
                    </a:lnTo>
                    <a:lnTo>
                      <a:pt x="668" y="17"/>
                    </a:lnTo>
                    <a:lnTo>
                      <a:pt x="669" y="23"/>
                    </a:lnTo>
                    <a:lnTo>
                      <a:pt x="669" y="29"/>
                    </a:lnTo>
                    <a:lnTo>
                      <a:pt x="669" y="1056"/>
                    </a:lnTo>
                    <a:lnTo>
                      <a:pt x="669" y="1056"/>
                    </a:lnTo>
                    <a:lnTo>
                      <a:pt x="669" y="1062"/>
                    </a:lnTo>
                    <a:lnTo>
                      <a:pt x="668" y="1068"/>
                    </a:lnTo>
                    <a:lnTo>
                      <a:pt x="665" y="1072"/>
                    </a:lnTo>
                    <a:lnTo>
                      <a:pt x="662" y="1077"/>
                    </a:lnTo>
                    <a:lnTo>
                      <a:pt x="658" y="1079"/>
                    </a:lnTo>
                    <a:lnTo>
                      <a:pt x="652" y="1082"/>
                    </a:lnTo>
                    <a:lnTo>
                      <a:pt x="647" y="1085"/>
                    </a:lnTo>
                    <a:lnTo>
                      <a:pt x="640" y="1085"/>
                    </a:lnTo>
                    <a:lnTo>
                      <a:pt x="640" y="1085"/>
                    </a:lnTo>
                    <a:close/>
                    <a:moveTo>
                      <a:pt x="58" y="1027"/>
                    </a:moveTo>
                    <a:lnTo>
                      <a:pt x="611" y="1027"/>
                    </a:lnTo>
                    <a:lnTo>
                      <a:pt x="611" y="58"/>
                    </a:lnTo>
                    <a:lnTo>
                      <a:pt x="58" y="58"/>
                    </a:lnTo>
                    <a:lnTo>
                      <a:pt x="58" y="10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5">
                <a:extLst>
                  <a:ext uri="{FF2B5EF4-FFF2-40B4-BE49-F238E27FC236}">
                    <a16:creationId xmlns:a16="http://schemas.microsoft.com/office/drawing/2014/main" id="{B4AFC636-F8D5-49A2-B178-0DAABAF742E7}"/>
                  </a:ext>
                </a:extLst>
              </p:cNvPr>
              <p:cNvSpPr>
                <a:spLocks/>
              </p:cNvSpPr>
              <p:nvPr userDrawn="1"/>
            </p:nvSpPr>
            <p:spPr bwMode="auto">
              <a:xfrm>
                <a:off x="2803" y="1629"/>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6">
                <a:extLst>
                  <a:ext uri="{FF2B5EF4-FFF2-40B4-BE49-F238E27FC236}">
                    <a16:creationId xmlns:a16="http://schemas.microsoft.com/office/drawing/2014/main" id="{27192814-C363-44B7-9FFE-BBE3E0A282E0}"/>
                  </a:ext>
                </a:extLst>
              </p:cNvPr>
              <p:cNvSpPr>
                <a:spLocks/>
              </p:cNvSpPr>
              <p:nvPr userDrawn="1"/>
            </p:nvSpPr>
            <p:spPr bwMode="auto">
              <a:xfrm>
                <a:off x="2793" y="1619"/>
                <a:ext cx="49" cy="19"/>
              </a:xfrm>
              <a:custGeom>
                <a:avLst/>
                <a:gdLst>
                  <a:gd name="T0" fmla="*/ 116 w 145"/>
                  <a:gd name="T1" fmla="*/ 58 h 58"/>
                  <a:gd name="T2" fmla="*/ 29 w 145"/>
                  <a:gd name="T3" fmla="*/ 58 h 58"/>
                  <a:gd name="T4" fmla="*/ 29 w 145"/>
                  <a:gd name="T5" fmla="*/ 58 h 58"/>
                  <a:gd name="T6" fmla="*/ 23 w 145"/>
                  <a:gd name="T7" fmla="*/ 58 h 58"/>
                  <a:gd name="T8" fmla="*/ 17 w 145"/>
                  <a:gd name="T9" fmla="*/ 57 h 58"/>
                  <a:gd name="T10" fmla="*/ 12 w 145"/>
                  <a:gd name="T11" fmla="*/ 54 h 58"/>
                  <a:gd name="T12" fmla="*/ 8 w 145"/>
                  <a:gd name="T13" fmla="*/ 50 h 58"/>
                  <a:gd name="T14" fmla="*/ 4 w 145"/>
                  <a:gd name="T15" fmla="*/ 46 h 58"/>
                  <a:gd name="T16" fmla="*/ 2 w 145"/>
                  <a:gd name="T17" fmla="*/ 41 h 58"/>
                  <a:gd name="T18" fmla="*/ 0 w 145"/>
                  <a:gd name="T19" fmla="*/ 36 h 58"/>
                  <a:gd name="T20" fmla="*/ 0 w 145"/>
                  <a:gd name="T21" fmla="*/ 29 h 58"/>
                  <a:gd name="T22" fmla="*/ 0 w 145"/>
                  <a:gd name="T23" fmla="*/ 29 h 58"/>
                  <a:gd name="T24" fmla="*/ 0 w 145"/>
                  <a:gd name="T25" fmla="*/ 24 h 58"/>
                  <a:gd name="T26" fmla="*/ 2 w 145"/>
                  <a:gd name="T27" fmla="*/ 19 h 58"/>
                  <a:gd name="T28" fmla="*/ 4 w 145"/>
                  <a:gd name="T29" fmla="*/ 13 h 58"/>
                  <a:gd name="T30" fmla="*/ 8 w 145"/>
                  <a:gd name="T31" fmla="*/ 10 h 58"/>
                  <a:gd name="T32" fmla="*/ 12 w 145"/>
                  <a:gd name="T33" fmla="*/ 6 h 58"/>
                  <a:gd name="T34" fmla="*/ 17 w 145"/>
                  <a:gd name="T35" fmla="*/ 3 h 58"/>
                  <a:gd name="T36" fmla="*/ 23 w 145"/>
                  <a:gd name="T37" fmla="*/ 2 h 58"/>
                  <a:gd name="T38" fmla="*/ 29 w 145"/>
                  <a:gd name="T39" fmla="*/ 0 h 58"/>
                  <a:gd name="T40" fmla="*/ 116 w 145"/>
                  <a:gd name="T41" fmla="*/ 0 h 58"/>
                  <a:gd name="T42" fmla="*/ 116 w 145"/>
                  <a:gd name="T43" fmla="*/ 0 h 58"/>
                  <a:gd name="T44" fmla="*/ 122 w 145"/>
                  <a:gd name="T45" fmla="*/ 2 h 58"/>
                  <a:gd name="T46" fmla="*/ 127 w 145"/>
                  <a:gd name="T47" fmla="*/ 3 h 58"/>
                  <a:gd name="T48" fmla="*/ 132 w 145"/>
                  <a:gd name="T49" fmla="*/ 6 h 58"/>
                  <a:gd name="T50" fmla="*/ 136 w 145"/>
                  <a:gd name="T51" fmla="*/ 10 h 58"/>
                  <a:gd name="T52" fmla="*/ 140 w 145"/>
                  <a:gd name="T53" fmla="*/ 13 h 58"/>
                  <a:gd name="T54" fmla="*/ 143 w 145"/>
                  <a:gd name="T55" fmla="*/ 19 h 58"/>
                  <a:gd name="T56" fmla="*/ 144 w 145"/>
                  <a:gd name="T57" fmla="*/ 24 h 58"/>
                  <a:gd name="T58" fmla="*/ 145 w 145"/>
                  <a:gd name="T59" fmla="*/ 29 h 58"/>
                  <a:gd name="T60" fmla="*/ 145 w 145"/>
                  <a:gd name="T61" fmla="*/ 29 h 58"/>
                  <a:gd name="T62" fmla="*/ 144 w 145"/>
                  <a:gd name="T63" fmla="*/ 36 h 58"/>
                  <a:gd name="T64" fmla="*/ 143 w 145"/>
                  <a:gd name="T65" fmla="*/ 41 h 58"/>
                  <a:gd name="T66" fmla="*/ 140 w 145"/>
                  <a:gd name="T67" fmla="*/ 46 h 58"/>
                  <a:gd name="T68" fmla="*/ 136 w 145"/>
                  <a:gd name="T69" fmla="*/ 50 h 58"/>
                  <a:gd name="T70" fmla="*/ 132 w 145"/>
                  <a:gd name="T71" fmla="*/ 54 h 58"/>
                  <a:gd name="T72" fmla="*/ 127 w 145"/>
                  <a:gd name="T73" fmla="*/ 57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7"/>
                    </a:lnTo>
                    <a:lnTo>
                      <a:pt x="12" y="54"/>
                    </a:lnTo>
                    <a:lnTo>
                      <a:pt x="8" y="50"/>
                    </a:lnTo>
                    <a:lnTo>
                      <a:pt x="4" y="46"/>
                    </a:lnTo>
                    <a:lnTo>
                      <a:pt x="2" y="41"/>
                    </a:lnTo>
                    <a:lnTo>
                      <a:pt x="0" y="36"/>
                    </a:lnTo>
                    <a:lnTo>
                      <a:pt x="0" y="29"/>
                    </a:lnTo>
                    <a:lnTo>
                      <a:pt x="0" y="29"/>
                    </a:lnTo>
                    <a:lnTo>
                      <a:pt x="0" y="24"/>
                    </a:lnTo>
                    <a:lnTo>
                      <a:pt x="2" y="19"/>
                    </a:lnTo>
                    <a:lnTo>
                      <a:pt x="4" y="13"/>
                    </a:lnTo>
                    <a:lnTo>
                      <a:pt x="8" y="10"/>
                    </a:lnTo>
                    <a:lnTo>
                      <a:pt x="12" y="6"/>
                    </a:lnTo>
                    <a:lnTo>
                      <a:pt x="17" y="3"/>
                    </a:lnTo>
                    <a:lnTo>
                      <a:pt x="23" y="2"/>
                    </a:lnTo>
                    <a:lnTo>
                      <a:pt x="29" y="0"/>
                    </a:lnTo>
                    <a:lnTo>
                      <a:pt x="116" y="0"/>
                    </a:lnTo>
                    <a:lnTo>
                      <a:pt x="116" y="0"/>
                    </a:lnTo>
                    <a:lnTo>
                      <a:pt x="122" y="2"/>
                    </a:lnTo>
                    <a:lnTo>
                      <a:pt x="127" y="3"/>
                    </a:lnTo>
                    <a:lnTo>
                      <a:pt x="132" y="6"/>
                    </a:lnTo>
                    <a:lnTo>
                      <a:pt x="136" y="10"/>
                    </a:lnTo>
                    <a:lnTo>
                      <a:pt x="140" y="13"/>
                    </a:lnTo>
                    <a:lnTo>
                      <a:pt x="143" y="19"/>
                    </a:lnTo>
                    <a:lnTo>
                      <a:pt x="144" y="24"/>
                    </a:lnTo>
                    <a:lnTo>
                      <a:pt x="145" y="29"/>
                    </a:lnTo>
                    <a:lnTo>
                      <a:pt x="145" y="29"/>
                    </a:lnTo>
                    <a:lnTo>
                      <a:pt x="144" y="36"/>
                    </a:lnTo>
                    <a:lnTo>
                      <a:pt x="143" y="41"/>
                    </a:lnTo>
                    <a:lnTo>
                      <a:pt x="140" y="46"/>
                    </a:lnTo>
                    <a:lnTo>
                      <a:pt x="136" y="50"/>
                    </a:lnTo>
                    <a:lnTo>
                      <a:pt x="132" y="54"/>
                    </a:lnTo>
                    <a:lnTo>
                      <a:pt x="127" y="57"/>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7">
                <a:extLst>
                  <a:ext uri="{FF2B5EF4-FFF2-40B4-BE49-F238E27FC236}">
                    <a16:creationId xmlns:a16="http://schemas.microsoft.com/office/drawing/2014/main" id="{475DD7DA-92BF-45E3-A78D-70E4ABEA5568}"/>
                  </a:ext>
                </a:extLst>
              </p:cNvPr>
              <p:cNvSpPr>
                <a:spLocks/>
              </p:cNvSpPr>
              <p:nvPr userDrawn="1"/>
            </p:nvSpPr>
            <p:spPr bwMode="auto">
              <a:xfrm>
                <a:off x="2803" y="169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8">
                <a:extLst>
                  <a:ext uri="{FF2B5EF4-FFF2-40B4-BE49-F238E27FC236}">
                    <a16:creationId xmlns:a16="http://schemas.microsoft.com/office/drawing/2014/main" id="{199DE204-E1BA-40D5-853A-436A5D41FF70}"/>
                  </a:ext>
                </a:extLst>
              </p:cNvPr>
              <p:cNvSpPr>
                <a:spLocks/>
              </p:cNvSpPr>
              <p:nvPr userDrawn="1"/>
            </p:nvSpPr>
            <p:spPr bwMode="auto">
              <a:xfrm>
                <a:off x="2793" y="1684"/>
                <a:ext cx="49" cy="19"/>
              </a:xfrm>
              <a:custGeom>
                <a:avLst/>
                <a:gdLst>
                  <a:gd name="T0" fmla="*/ 116 w 145"/>
                  <a:gd name="T1" fmla="*/ 58 h 58"/>
                  <a:gd name="T2" fmla="*/ 29 w 145"/>
                  <a:gd name="T3" fmla="*/ 58 h 58"/>
                  <a:gd name="T4" fmla="*/ 29 w 145"/>
                  <a:gd name="T5" fmla="*/ 58 h 58"/>
                  <a:gd name="T6" fmla="*/ 23 w 145"/>
                  <a:gd name="T7" fmla="*/ 58 h 58"/>
                  <a:gd name="T8" fmla="*/ 17 w 145"/>
                  <a:gd name="T9" fmla="*/ 56 h 58"/>
                  <a:gd name="T10" fmla="*/ 12 w 145"/>
                  <a:gd name="T11" fmla="*/ 53 h 58"/>
                  <a:gd name="T12" fmla="*/ 8 w 145"/>
                  <a:gd name="T13" fmla="*/ 50 h 58"/>
                  <a:gd name="T14" fmla="*/ 4 w 145"/>
                  <a:gd name="T15" fmla="*/ 45 h 58"/>
                  <a:gd name="T16" fmla="*/ 2 w 145"/>
                  <a:gd name="T17" fmla="*/ 41 h 58"/>
                  <a:gd name="T18" fmla="*/ 0 w 145"/>
                  <a:gd name="T19" fmla="*/ 36 h 58"/>
                  <a:gd name="T20" fmla="*/ 0 w 145"/>
                  <a:gd name="T21" fmla="*/ 29 h 58"/>
                  <a:gd name="T22" fmla="*/ 0 w 145"/>
                  <a:gd name="T23" fmla="*/ 29 h 58"/>
                  <a:gd name="T24" fmla="*/ 0 w 145"/>
                  <a:gd name="T25" fmla="*/ 24 h 58"/>
                  <a:gd name="T26" fmla="*/ 2 w 145"/>
                  <a:gd name="T27" fmla="*/ 19 h 58"/>
                  <a:gd name="T28" fmla="*/ 4 w 145"/>
                  <a:gd name="T29" fmla="*/ 13 h 58"/>
                  <a:gd name="T30" fmla="*/ 8 w 145"/>
                  <a:gd name="T31" fmla="*/ 10 h 58"/>
                  <a:gd name="T32" fmla="*/ 12 w 145"/>
                  <a:gd name="T33" fmla="*/ 6 h 58"/>
                  <a:gd name="T34" fmla="*/ 17 w 145"/>
                  <a:gd name="T35" fmla="*/ 3 h 58"/>
                  <a:gd name="T36" fmla="*/ 23 w 145"/>
                  <a:gd name="T37" fmla="*/ 2 h 58"/>
                  <a:gd name="T38" fmla="*/ 29 w 145"/>
                  <a:gd name="T39" fmla="*/ 0 h 58"/>
                  <a:gd name="T40" fmla="*/ 116 w 145"/>
                  <a:gd name="T41" fmla="*/ 0 h 58"/>
                  <a:gd name="T42" fmla="*/ 116 w 145"/>
                  <a:gd name="T43" fmla="*/ 0 h 58"/>
                  <a:gd name="T44" fmla="*/ 122 w 145"/>
                  <a:gd name="T45" fmla="*/ 2 h 58"/>
                  <a:gd name="T46" fmla="*/ 127 w 145"/>
                  <a:gd name="T47" fmla="*/ 3 h 58"/>
                  <a:gd name="T48" fmla="*/ 132 w 145"/>
                  <a:gd name="T49" fmla="*/ 6 h 58"/>
                  <a:gd name="T50" fmla="*/ 136 w 145"/>
                  <a:gd name="T51" fmla="*/ 10 h 58"/>
                  <a:gd name="T52" fmla="*/ 140 w 145"/>
                  <a:gd name="T53" fmla="*/ 13 h 58"/>
                  <a:gd name="T54" fmla="*/ 143 w 145"/>
                  <a:gd name="T55" fmla="*/ 19 h 58"/>
                  <a:gd name="T56" fmla="*/ 144 w 145"/>
                  <a:gd name="T57" fmla="*/ 24 h 58"/>
                  <a:gd name="T58" fmla="*/ 145 w 145"/>
                  <a:gd name="T59" fmla="*/ 29 h 58"/>
                  <a:gd name="T60" fmla="*/ 145 w 145"/>
                  <a:gd name="T61" fmla="*/ 29 h 58"/>
                  <a:gd name="T62" fmla="*/ 144 w 145"/>
                  <a:gd name="T63" fmla="*/ 36 h 58"/>
                  <a:gd name="T64" fmla="*/ 143 w 145"/>
                  <a:gd name="T65" fmla="*/ 41 h 58"/>
                  <a:gd name="T66" fmla="*/ 140 w 145"/>
                  <a:gd name="T67" fmla="*/ 45 h 58"/>
                  <a:gd name="T68" fmla="*/ 136 w 145"/>
                  <a:gd name="T69" fmla="*/ 50 h 58"/>
                  <a:gd name="T70" fmla="*/ 132 w 145"/>
                  <a:gd name="T71" fmla="*/ 53 h 58"/>
                  <a:gd name="T72" fmla="*/ 127 w 145"/>
                  <a:gd name="T73" fmla="*/ 56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6"/>
                    </a:lnTo>
                    <a:lnTo>
                      <a:pt x="12" y="53"/>
                    </a:lnTo>
                    <a:lnTo>
                      <a:pt x="8" y="50"/>
                    </a:lnTo>
                    <a:lnTo>
                      <a:pt x="4" y="45"/>
                    </a:lnTo>
                    <a:lnTo>
                      <a:pt x="2" y="41"/>
                    </a:lnTo>
                    <a:lnTo>
                      <a:pt x="0" y="36"/>
                    </a:lnTo>
                    <a:lnTo>
                      <a:pt x="0" y="29"/>
                    </a:lnTo>
                    <a:lnTo>
                      <a:pt x="0" y="29"/>
                    </a:lnTo>
                    <a:lnTo>
                      <a:pt x="0" y="24"/>
                    </a:lnTo>
                    <a:lnTo>
                      <a:pt x="2" y="19"/>
                    </a:lnTo>
                    <a:lnTo>
                      <a:pt x="4" y="13"/>
                    </a:lnTo>
                    <a:lnTo>
                      <a:pt x="8" y="10"/>
                    </a:lnTo>
                    <a:lnTo>
                      <a:pt x="12" y="6"/>
                    </a:lnTo>
                    <a:lnTo>
                      <a:pt x="17" y="3"/>
                    </a:lnTo>
                    <a:lnTo>
                      <a:pt x="23" y="2"/>
                    </a:lnTo>
                    <a:lnTo>
                      <a:pt x="29" y="0"/>
                    </a:lnTo>
                    <a:lnTo>
                      <a:pt x="116" y="0"/>
                    </a:lnTo>
                    <a:lnTo>
                      <a:pt x="116" y="0"/>
                    </a:lnTo>
                    <a:lnTo>
                      <a:pt x="122" y="2"/>
                    </a:lnTo>
                    <a:lnTo>
                      <a:pt x="127" y="3"/>
                    </a:lnTo>
                    <a:lnTo>
                      <a:pt x="132" y="6"/>
                    </a:lnTo>
                    <a:lnTo>
                      <a:pt x="136" y="10"/>
                    </a:lnTo>
                    <a:lnTo>
                      <a:pt x="140" y="13"/>
                    </a:lnTo>
                    <a:lnTo>
                      <a:pt x="143" y="19"/>
                    </a:lnTo>
                    <a:lnTo>
                      <a:pt x="144" y="24"/>
                    </a:lnTo>
                    <a:lnTo>
                      <a:pt x="145" y="29"/>
                    </a:lnTo>
                    <a:lnTo>
                      <a:pt x="145" y="29"/>
                    </a:lnTo>
                    <a:lnTo>
                      <a:pt x="144" y="36"/>
                    </a:lnTo>
                    <a:lnTo>
                      <a:pt x="143" y="41"/>
                    </a:lnTo>
                    <a:lnTo>
                      <a:pt x="140" y="45"/>
                    </a:lnTo>
                    <a:lnTo>
                      <a:pt x="136" y="50"/>
                    </a:lnTo>
                    <a:lnTo>
                      <a:pt x="132" y="53"/>
                    </a:lnTo>
                    <a:lnTo>
                      <a:pt x="127" y="56"/>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99">
                <a:extLst>
                  <a:ext uri="{FF2B5EF4-FFF2-40B4-BE49-F238E27FC236}">
                    <a16:creationId xmlns:a16="http://schemas.microsoft.com/office/drawing/2014/main" id="{E39311BF-5A9C-467A-A179-6F2F4F8BC10C}"/>
                  </a:ext>
                </a:extLst>
              </p:cNvPr>
              <p:cNvSpPr>
                <a:spLocks/>
              </p:cNvSpPr>
              <p:nvPr userDrawn="1"/>
            </p:nvSpPr>
            <p:spPr bwMode="auto">
              <a:xfrm>
                <a:off x="2803" y="1758"/>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0">
                <a:extLst>
                  <a:ext uri="{FF2B5EF4-FFF2-40B4-BE49-F238E27FC236}">
                    <a16:creationId xmlns:a16="http://schemas.microsoft.com/office/drawing/2014/main" id="{5CBF7C70-BDC2-4D2D-947A-91EF198C91D7}"/>
                  </a:ext>
                </a:extLst>
              </p:cNvPr>
              <p:cNvSpPr>
                <a:spLocks/>
              </p:cNvSpPr>
              <p:nvPr userDrawn="1"/>
            </p:nvSpPr>
            <p:spPr bwMode="auto">
              <a:xfrm>
                <a:off x="2793" y="1748"/>
                <a:ext cx="49" cy="20"/>
              </a:xfrm>
              <a:custGeom>
                <a:avLst/>
                <a:gdLst>
                  <a:gd name="T0" fmla="*/ 116 w 145"/>
                  <a:gd name="T1" fmla="*/ 58 h 58"/>
                  <a:gd name="T2" fmla="*/ 29 w 145"/>
                  <a:gd name="T3" fmla="*/ 58 h 58"/>
                  <a:gd name="T4" fmla="*/ 29 w 145"/>
                  <a:gd name="T5" fmla="*/ 58 h 58"/>
                  <a:gd name="T6" fmla="*/ 23 w 145"/>
                  <a:gd name="T7" fmla="*/ 58 h 58"/>
                  <a:gd name="T8" fmla="*/ 17 w 145"/>
                  <a:gd name="T9" fmla="*/ 56 h 58"/>
                  <a:gd name="T10" fmla="*/ 12 w 145"/>
                  <a:gd name="T11" fmla="*/ 53 h 58"/>
                  <a:gd name="T12" fmla="*/ 8 w 145"/>
                  <a:gd name="T13" fmla="*/ 50 h 58"/>
                  <a:gd name="T14" fmla="*/ 4 w 145"/>
                  <a:gd name="T15" fmla="*/ 45 h 58"/>
                  <a:gd name="T16" fmla="*/ 2 w 145"/>
                  <a:gd name="T17" fmla="*/ 41 h 58"/>
                  <a:gd name="T18" fmla="*/ 0 w 145"/>
                  <a:gd name="T19" fmla="*/ 35 h 58"/>
                  <a:gd name="T20" fmla="*/ 0 w 145"/>
                  <a:gd name="T21" fmla="*/ 29 h 58"/>
                  <a:gd name="T22" fmla="*/ 0 w 145"/>
                  <a:gd name="T23" fmla="*/ 29 h 58"/>
                  <a:gd name="T24" fmla="*/ 0 w 145"/>
                  <a:gd name="T25" fmla="*/ 24 h 58"/>
                  <a:gd name="T26" fmla="*/ 2 w 145"/>
                  <a:gd name="T27" fmla="*/ 17 h 58"/>
                  <a:gd name="T28" fmla="*/ 4 w 145"/>
                  <a:gd name="T29" fmla="*/ 13 h 58"/>
                  <a:gd name="T30" fmla="*/ 8 w 145"/>
                  <a:gd name="T31" fmla="*/ 8 h 58"/>
                  <a:gd name="T32" fmla="*/ 12 w 145"/>
                  <a:gd name="T33" fmla="*/ 6 h 58"/>
                  <a:gd name="T34" fmla="*/ 17 w 145"/>
                  <a:gd name="T35" fmla="*/ 3 h 58"/>
                  <a:gd name="T36" fmla="*/ 23 w 145"/>
                  <a:gd name="T37" fmla="*/ 0 h 58"/>
                  <a:gd name="T38" fmla="*/ 29 w 145"/>
                  <a:gd name="T39" fmla="*/ 0 h 58"/>
                  <a:gd name="T40" fmla="*/ 116 w 145"/>
                  <a:gd name="T41" fmla="*/ 0 h 58"/>
                  <a:gd name="T42" fmla="*/ 116 w 145"/>
                  <a:gd name="T43" fmla="*/ 0 h 58"/>
                  <a:gd name="T44" fmla="*/ 122 w 145"/>
                  <a:gd name="T45" fmla="*/ 0 h 58"/>
                  <a:gd name="T46" fmla="*/ 127 w 145"/>
                  <a:gd name="T47" fmla="*/ 3 h 58"/>
                  <a:gd name="T48" fmla="*/ 132 w 145"/>
                  <a:gd name="T49" fmla="*/ 6 h 58"/>
                  <a:gd name="T50" fmla="*/ 136 w 145"/>
                  <a:gd name="T51" fmla="*/ 8 h 58"/>
                  <a:gd name="T52" fmla="*/ 140 w 145"/>
                  <a:gd name="T53" fmla="*/ 13 h 58"/>
                  <a:gd name="T54" fmla="*/ 143 w 145"/>
                  <a:gd name="T55" fmla="*/ 17 h 58"/>
                  <a:gd name="T56" fmla="*/ 144 w 145"/>
                  <a:gd name="T57" fmla="*/ 24 h 58"/>
                  <a:gd name="T58" fmla="*/ 145 w 145"/>
                  <a:gd name="T59" fmla="*/ 29 h 58"/>
                  <a:gd name="T60" fmla="*/ 145 w 145"/>
                  <a:gd name="T61" fmla="*/ 29 h 58"/>
                  <a:gd name="T62" fmla="*/ 144 w 145"/>
                  <a:gd name="T63" fmla="*/ 35 h 58"/>
                  <a:gd name="T64" fmla="*/ 143 w 145"/>
                  <a:gd name="T65" fmla="*/ 41 h 58"/>
                  <a:gd name="T66" fmla="*/ 140 w 145"/>
                  <a:gd name="T67" fmla="*/ 45 h 58"/>
                  <a:gd name="T68" fmla="*/ 136 w 145"/>
                  <a:gd name="T69" fmla="*/ 50 h 58"/>
                  <a:gd name="T70" fmla="*/ 132 w 145"/>
                  <a:gd name="T71" fmla="*/ 53 h 58"/>
                  <a:gd name="T72" fmla="*/ 127 w 145"/>
                  <a:gd name="T73" fmla="*/ 56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6"/>
                    </a:lnTo>
                    <a:lnTo>
                      <a:pt x="12" y="53"/>
                    </a:lnTo>
                    <a:lnTo>
                      <a:pt x="8" y="50"/>
                    </a:lnTo>
                    <a:lnTo>
                      <a:pt x="4" y="45"/>
                    </a:lnTo>
                    <a:lnTo>
                      <a:pt x="2" y="41"/>
                    </a:lnTo>
                    <a:lnTo>
                      <a:pt x="0" y="35"/>
                    </a:lnTo>
                    <a:lnTo>
                      <a:pt x="0" y="29"/>
                    </a:lnTo>
                    <a:lnTo>
                      <a:pt x="0" y="29"/>
                    </a:lnTo>
                    <a:lnTo>
                      <a:pt x="0" y="24"/>
                    </a:lnTo>
                    <a:lnTo>
                      <a:pt x="2" y="17"/>
                    </a:lnTo>
                    <a:lnTo>
                      <a:pt x="4" y="13"/>
                    </a:lnTo>
                    <a:lnTo>
                      <a:pt x="8" y="8"/>
                    </a:lnTo>
                    <a:lnTo>
                      <a:pt x="12" y="6"/>
                    </a:lnTo>
                    <a:lnTo>
                      <a:pt x="17" y="3"/>
                    </a:lnTo>
                    <a:lnTo>
                      <a:pt x="23" y="0"/>
                    </a:lnTo>
                    <a:lnTo>
                      <a:pt x="29" y="0"/>
                    </a:lnTo>
                    <a:lnTo>
                      <a:pt x="116" y="0"/>
                    </a:lnTo>
                    <a:lnTo>
                      <a:pt x="116" y="0"/>
                    </a:lnTo>
                    <a:lnTo>
                      <a:pt x="122" y="0"/>
                    </a:lnTo>
                    <a:lnTo>
                      <a:pt x="127" y="3"/>
                    </a:lnTo>
                    <a:lnTo>
                      <a:pt x="132" y="6"/>
                    </a:lnTo>
                    <a:lnTo>
                      <a:pt x="136" y="8"/>
                    </a:lnTo>
                    <a:lnTo>
                      <a:pt x="140" y="13"/>
                    </a:lnTo>
                    <a:lnTo>
                      <a:pt x="143" y="17"/>
                    </a:lnTo>
                    <a:lnTo>
                      <a:pt x="144" y="24"/>
                    </a:lnTo>
                    <a:lnTo>
                      <a:pt x="145" y="29"/>
                    </a:lnTo>
                    <a:lnTo>
                      <a:pt x="145" y="29"/>
                    </a:lnTo>
                    <a:lnTo>
                      <a:pt x="144" y="35"/>
                    </a:lnTo>
                    <a:lnTo>
                      <a:pt x="143" y="41"/>
                    </a:lnTo>
                    <a:lnTo>
                      <a:pt x="140" y="45"/>
                    </a:lnTo>
                    <a:lnTo>
                      <a:pt x="136" y="50"/>
                    </a:lnTo>
                    <a:lnTo>
                      <a:pt x="132" y="53"/>
                    </a:lnTo>
                    <a:lnTo>
                      <a:pt x="127" y="56"/>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1">
                <a:extLst>
                  <a:ext uri="{FF2B5EF4-FFF2-40B4-BE49-F238E27FC236}">
                    <a16:creationId xmlns:a16="http://schemas.microsoft.com/office/drawing/2014/main" id="{EB151F01-A121-41B0-9435-535D64D5231B}"/>
                  </a:ext>
                </a:extLst>
              </p:cNvPr>
              <p:cNvSpPr>
                <a:spLocks/>
              </p:cNvSpPr>
              <p:nvPr userDrawn="1"/>
            </p:nvSpPr>
            <p:spPr bwMode="auto">
              <a:xfrm>
                <a:off x="2803" y="182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2">
                <a:extLst>
                  <a:ext uri="{FF2B5EF4-FFF2-40B4-BE49-F238E27FC236}">
                    <a16:creationId xmlns:a16="http://schemas.microsoft.com/office/drawing/2014/main" id="{4EFE8DC0-546E-444B-B314-39E4C03BDADB}"/>
                  </a:ext>
                </a:extLst>
              </p:cNvPr>
              <p:cNvSpPr>
                <a:spLocks/>
              </p:cNvSpPr>
              <p:nvPr userDrawn="1"/>
            </p:nvSpPr>
            <p:spPr bwMode="auto">
              <a:xfrm>
                <a:off x="2793" y="1813"/>
                <a:ext cx="49" cy="19"/>
              </a:xfrm>
              <a:custGeom>
                <a:avLst/>
                <a:gdLst>
                  <a:gd name="T0" fmla="*/ 116 w 145"/>
                  <a:gd name="T1" fmla="*/ 58 h 58"/>
                  <a:gd name="T2" fmla="*/ 29 w 145"/>
                  <a:gd name="T3" fmla="*/ 58 h 58"/>
                  <a:gd name="T4" fmla="*/ 29 w 145"/>
                  <a:gd name="T5" fmla="*/ 58 h 58"/>
                  <a:gd name="T6" fmla="*/ 23 w 145"/>
                  <a:gd name="T7" fmla="*/ 57 h 58"/>
                  <a:gd name="T8" fmla="*/ 17 w 145"/>
                  <a:gd name="T9" fmla="*/ 56 h 58"/>
                  <a:gd name="T10" fmla="*/ 12 w 145"/>
                  <a:gd name="T11" fmla="*/ 53 h 58"/>
                  <a:gd name="T12" fmla="*/ 8 w 145"/>
                  <a:gd name="T13" fmla="*/ 49 h 58"/>
                  <a:gd name="T14" fmla="*/ 4 w 145"/>
                  <a:gd name="T15" fmla="*/ 45 h 58"/>
                  <a:gd name="T16" fmla="*/ 2 w 145"/>
                  <a:gd name="T17" fmla="*/ 40 h 58"/>
                  <a:gd name="T18" fmla="*/ 0 w 145"/>
                  <a:gd name="T19" fmla="*/ 35 h 58"/>
                  <a:gd name="T20" fmla="*/ 0 w 145"/>
                  <a:gd name="T21" fmla="*/ 29 h 58"/>
                  <a:gd name="T22" fmla="*/ 0 w 145"/>
                  <a:gd name="T23" fmla="*/ 29 h 58"/>
                  <a:gd name="T24" fmla="*/ 0 w 145"/>
                  <a:gd name="T25" fmla="*/ 23 h 58"/>
                  <a:gd name="T26" fmla="*/ 2 w 145"/>
                  <a:gd name="T27" fmla="*/ 17 h 58"/>
                  <a:gd name="T28" fmla="*/ 4 w 145"/>
                  <a:gd name="T29" fmla="*/ 12 h 58"/>
                  <a:gd name="T30" fmla="*/ 8 w 145"/>
                  <a:gd name="T31" fmla="*/ 8 h 58"/>
                  <a:gd name="T32" fmla="*/ 12 w 145"/>
                  <a:gd name="T33" fmla="*/ 6 h 58"/>
                  <a:gd name="T34" fmla="*/ 17 w 145"/>
                  <a:gd name="T35" fmla="*/ 2 h 58"/>
                  <a:gd name="T36" fmla="*/ 23 w 145"/>
                  <a:gd name="T37" fmla="*/ 0 h 58"/>
                  <a:gd name="T38" fmla="*/ 29 w 145"/>
                  <a:gd name="T39" fmla="*/ 0 h 58"/>
                  <a:gd name="T40" fmla="*/ 116 w 145"/>
                  <a:gd name="T41" fmla="*/ 0 h 58"/>
                  <a:gd name="T42" fmla="*/ 116 w 145"/>
                  <a:gd name="T43" fmla="*/ 0 h 58"/>
                  <a:gd name="T44" fmla="*/ 122 w 145"/>
                  <a:gd name="T45" fmla="*/ 0 h 58"/>
                  <a:gd name="T46" fmla="*/ 127 w 145"/>
                  <a:gd name="T47" fmla="*/ 2 h 58"/>
                  <a:gd name="T48" fmla="*/ 132 w 145"/>
                  <a:gd name="T49" fmla="*/ 6 h 58"/>
                  <a:gd name="T50" fmla="*/ 136 w 145"/>
                  <a:gd name="T51" fmla="*/ 8 h 58"/>
                  <a:gd name="T52" fmla="*/ 140 w 145"/>
                  <a:gd name="T53" fmla="*/ 12 h 58"/>
                  <a:gd name="T54" fmla="*/ 143 w 145"/>
                  <a:gd name="T55" fmla="*/ 17 h 58"/>
                  <a:gd name="T56" fmla="*/ 144 w 145"/>
                  <a:gd name="T57" fmla="*/ 23 h 58"/>
                  <a:gd name="T58" fmla="*/ 145 w 145"/>
                  <a:gd name="T59" fmla="*/ 29 h 58"/>
                  <a:gd name="T60" fmla="*/ 145 w 145"/>
                  <a:gd name="T61" fmla="*/ 29 h 58"/>
                  <a:gd name="T62" fmla="*/ 144 w 145"/>
                  <a:gd name="T63" fmla="*/ 35 h 58"/>
                  <a:gd name="T64" fmla="*/ 143 w 145"/>
                  <a:gd name="T65" fmla="*/ 40 h 58"/>
                  <a:gd name="T66" fmla="*/ 140 w 145"/>
                  <a:gd name="T67" fmla="*/ 45 h 58"/>
                  <a:gd name="T68" fmla="*/ 136 w 145"/>
                  <a:gd name="T69" fmla="*/ 49 h 58"/>
                  <a:gd name="T70" fmla="*/ 132 w 145"/>
                  <a:gd name="T71" fmla="*/ 53 h 58"/>
                  <a:gd name="T72" fmla="*/ 127 w 145"/>
                  <a:gd name="T73" fmla="*/ 56 h 58"/>
                  <a:gd name="T74" fmla="*/ 122 w 145"/>
                  <a:gd name="T75" fmla="*/ 57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7"/>
                    </a:lnTo>
                    <a:lnTo>
                      <a:pt x="17" y="56"/>
                    </a:lnTo>
                    <a:lnTo>
                      <a:pt x="12" y="53"/>
                    </a:lnTo>
                    <a:lnTo>
                      <a:pt x="8" y="49"/>
                    </a:lnTo>
                    <a:lnTo>
                      <a:pt x="4" y="45"/>
                    </a:lnTo>
                    <a:lnTo>
                      <a:pt x="2" y="40"/>
                    </a:lnTo>
                    <a:lnTo>
                      <a:pt x="0" y="35"/>
                    </a:lnTo>
                    <a:lnTo>
                      <a:pt x="0" y="29"/>
                    </a:lnTo>
                    <a:lnTo>
                      <a:pt x="0" y="29"/>
                    </a:lnTo>
                    <a:lnTo>
                      <a:pt x="0" y="23"/>
                    </a:lnTo>
                    <a:lnTo>
                      <a:pt x="2" y="17"/>
                    </a:lnTo>
                    <a:lnTo>
                      <a:pt x="4" y="12"/>
                    </a:lnTo>
                    <a:lnTo>
                      <a:pt x="8" y="8"/>
                    </a:lnTo>
                    <a:lnTo>
                      <a:pt x="12" y="6"/>
                    </a:lnTo>
                    <a:lnTo>
                      <a:pt x="17" y="2"/>
                    </a:lnTo>
                    <a:lnTo>
                      <a:pt x="23" y="0"/>
                    </a:lnTo>
                    <a:lnTo>
                      <a:pt x="29" y="0"/>
                    </a:lnTo>
                    <a:lnTo>
                      <a:pt x="116" y="0"/>
                    </a:lnTo>
                    <a:lnTo>
                      <a:pt x="116" y="0"/>
                    </a:lnTo>
                    <a:lnTo>
                      <a:pt x="122" y="0"/>
                    </a:lnTo>
                    <a:lnTo>
                      <a:pt x="127" y="2"/>
                    </a:lnTo>
                    <a:lnTo>
                      <a:pt x="132" y="6"/>
                    </a:lnTo>
                    <a:lnTo>
                      <a:pt x="136" y="8"/>
                    </a:lnTo>
                    <a:lnTo>
                      <a:pt x="140" y="12"/>
                    </a:lnTo>
                    <a:lnTo>
                      <a:pt x="143" y="17"/>
                    </a:lnTo>
                    <a:lnTo>
                      <a:pt x="144" y="23"/>
                    </a:lnTo>
                    <a:lnTo>
                      <a:pt x="145" y="29"/>
                    </a:lnTo>
                    <a:lnTo>
                      <a:pt x="145" y="29"/>
                    </a:lnTo>
                    <a:lnTo>
                      <a:pt x="144" y="35"/>
                    </a:lnTo>
                    <a:lnTo>
                      <a:pt x="143" y="40"/>
                    </a:lnTo>
                    <a:lnTo>
                      <a:pt x="140" y="45"/>
                    </a:lnTo>
                    <a:lnTo>
                      <a:pt x="136" y="49"/>
                    </a:lnTo>
                    <a:lnTo>
                      <a:pt x="132" y="53"/>
                    </a:lnTo>
                    <a:lnTo>
                      <a:pt x="127" y="56"/>
                    </a:lnTo>
                    <a:lnTo>
                      <a:pt x="122" y="57"/>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3">
                <a:extLst>
                  <a:ext uri="{FF2B5EF4-FFF2-40B4-BE49-F238E27FC236}">
                    <a16:creationId xmlns:a16="http://schemas.microsoft.com/office/drawing/2014/main" id="{884BD5DC-E3A2-4E95-94F4-78E41336115A}"/>
                  </a:ext>
                </a:extLst>
              </p:cNvPr>
              <p:cNvSpPr>
                <a:spLocks/>
              </p:cNvSpPr>
              <p:nvPr userDrawn="1"/>
            </p:nvSpPr>
            <p:spPr bwMode="auto">
              <a:xfrm>
                <a:off x="2899" y="1629"/>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4">
                <a:extLst>
                  <a:ext uri="{FF2B5EF4-FFF2-40B4-BE49-F238E27FC236}">
                    <a16:creationId xmlns:a16="http://schemas.microsoft.com/office/drawing/2014/main" id="{00057262-8A8E-4BD9-BCB6-ECF82F405CBC}"/>
                  </a:ext>
                </a:extLst>
              </p:cNvPr>
              <p:cNvSpPr>
                <a:spLocks/>
              </p:cNvSpPr>
              <p:nvPr userDrawn="1"/>
            </p:nvSpPr>
            <p:spPr bwMode="auto">
              <a:xfrm>
                <a:off x="2890" y="1619"/>
                <a:ext cx="48" cy="19"/>
              </a:xfrm>
              <a:custGeom>
                <a:avLst/>
                <a:gdLst>
                  <a:gd name="T0" fmla="*/ 117 w 146"/>
                  <a:gd name="T1" fmla="*/ 58 h 58"/>
                  <a:gd name="T2" fmla="*/ 29 w 146"/>
                  <a:gd name="T3" fmla="*/ 58 h 58"/>
                  <a:gd name="T4" fmla="*/ 29 w 146"/>
                  <a:gd name="T5" fmla="*/ 58 h 58"/>
                  <a:gd name="T6" fmla="*/ 24 w 146"/>
                  <a:gd name="T7" fmla="*/ 58 h 58"/>
                  <a:gd name="T8" fmla="*/ 19 w 146"/>
                  <a:gd name="T9" fmla="*/ 57 h 58"/>
                  <a:gd name="T10" fmla="*/ 14 w 146"/>
                  <a:gd name="T11" fmla="*/ 54 h 58"/>
                  <a:gd name="T12" fmla="*/ 10 w 146"/>
                  <a:gd name="T13" fmla="*/ 50 h 58"/>
                  <a:gd name="T14" fmla="*/ 6 w 146"/>
                  <a:gd name="T15" fmla="*/ 46 h 58"/>
                  <a:gd name="T16" fmla="*/ 3 w 146"/>
                  <a:gd name="T17" fmla="*/ 41 h 58"/>
                  <a:gd name="T18" fmla="*/ 2 w 146"/>
                  <a:gd name="T19" fmla="*/ 36 h 58"/>
                  <a:gd name="T20" fmla="*/ 0 w 146"/>
                  <a:gd name="T21" fmla="*/ 29 h 58"/>
                  <a:gd name="T22" fmla="*/ 0 w 146"/>
                  <a:gd name="T23" fmla="*/ 29 h 58"/>
                  <a:gd name="T24" fmla="*/ 2 w 146"/>
                  <a:gd name="T25" fmla="*/ 24 h 58"/>
                  <a:gd name="T26" fmla="*/ 3 w 146"/>
                  <a:gd name="T27" fmla="*/ 19 h 58"/>
                  <a:gd name="T28" fmla="*/ 6 w 146"/>
                  <a:gd name="T29" fmla="*/ 13 h 58"/>
                  <a:gd name="T30" fmla="*/ 10 w 146"/>
                  <a:gd name="T31" fmla="*/ 10 h 58"/>
                  <a:gd name="T32" fmla="*/ 14 w 146"/>
                  <a:gd name="T33" fmla="*/ 6 h 58"/>
                  <a:gd name="T34" fmla="*/ 19 w 146"/>
                  <a:gd name="T35" fmla="*/ 3 h 58"/>
                  <a:gd name="T36" fmla="*/ 24 w 146"/>
                  <a:gd name="T37" fmla="*/ 2 h 58"/>
                  <a:gd name="T38" fmla="*/ 29 w 146"/>
                  <a:gd name="T39" fmla="*/ 0 h 58"/>
                  <a:gd name="T40" fmla="*/ 117 w 146"/>
                  <a:gd name="T41" fmla="*/ 0 h 58"/>
                  <a:gd name="T42" fmla="*/ 117 w 146"/>
                  <a:gd name="T43" fmla="*/ 0 h 58"/>
                  <a:gd name="T44" fmla="*/ 123 w 146"/>
                  <a:gd name="T45" fmla="*/ 2 h 58"/>
                  <a:gd name="T46" fmla="*/ 129 w 146"/>
                  <a:gd name="T47" fmla="*/ 3 h 58"/>
                  <a:gd name="T48" fmla="*/ 134 w 146"/>
                  <a:gd name="T49" fmla="*/ 6 h 58"/>
                  <a:gd name="T50" fmla="*/ 138 w 146"/>
                  <a:gd name="T51" fmla="*/ 10 h 58"/>
                  <a:gd name="T52" fmla="*/ 142 w 146"/>
                  <a:gd name="T53" fmla="*/ 13 h 58"/>
                  <a:gd name="T54" fmla="*/ 144 w 146"/>
                  <a:gd name="T55" fmla="*/ 19 h 58"/>
                  <a:gd name="T56" fmla="*/ 146 w 146"/>
                  <a:gd name="T57" fmla="*/ 24 h 58"/>
                  <a:gd name="T58" fmla="*/ 146 w 146"/>
                  <a:gd name="T59" fmla="*/ 29 h 58"/>
                  <a:gd name="T60" fmla="*/ 146 w 146"/>
                  <a:gd name="T61" fmla="*/ 29 h 58"/>
                  <a:gd name="T62" fmla="*/ 146 w 146"/>
                  <a:gd name="T63" fmla="*/ 36 h 58"/>
                  <a:gd name="T64" fmla="*/ 144 w 146"/>
                  <a:gd name="T65" fmla="*/ 41 h 58"/>
                  <a:gd name="T66" fmla="*/ 142 w 146"/>
                  <a:gd name="T67" fmla="*/ 46 h 58"/>
                  <a:gd name="T68" fmla="*/ 138 w 146"/>
                  <a:gd name="T69" fmla="*/ 50 h 58"/>
                  <a:gd name="T70" fmla="*/ 134 w 146"/>
                  <a:gd name="T71" fmla="*/ 54 h 58"/>
                  <a:gd name="T72" fmla="*/ 129 w 146"/>
                  <a:gd name="T73" fmla="*/ 57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7"/>
                    </a:lnTo>
                    <a:lnTo>
                      <a:pt x="14" y="54"/>
                    </a:lnTo>
                    <a:lnTo>
                      <a:pt x="10" y="50"/>
                    </a:lnTo>
                    <a:lnTo>
                      <a:pt x="6" y="46"/>
                    </a:lnTo>
                    <a:lnTo>
                      <a:pt x="3" y="41"/>
                    </a:lnTo>
                    <a:lnTo>
                      <a:pt x="2" y="36"/>
                    </a:lnTo>
                    <a:lnTo>
                      <a:pt x="0" y="29"/>
                    </a:lnTo>
                    <a:lnTo>
                      <a:pt x="0" y="29"/>
                    </a:lnTo>
                    <a:lnTo>
                      <a:pt x="2" y="24"/>
                    </a:lnTo>
                    <a:lnTo>
                      <a:pt x="3" y="19"/>
                    </a:lnTo>
                    <a:lnTo>
                      <a:pt x="6" y="13"/>
                    </a:lnTo>
                    <a:lnTo>
                      <a:pt x="10" y="10"/>
                    </a:lnTo>
                    <a:lnTo>
                      <a:pt x="14" y="6"/>
                    </a:lnTo>
                    <a:lnTo>
                      <a:pt x="19" y="3"/>
                    </a:lnTo>
                    <a:lnTo>
                      <a:pt x="24" y="2"/>
                    </a:lnTo>
                    <a:lnTo>
                      <a:pt x="29" y="0"/>
                    </a:lnTo>
                    <a:lnTo>
                      <a:pt x="117" y="0"/>
                    </a:lnTo>
                    <a:lnTo>
                      <a:pt x="117" y="0"/>
                    </a:lnTo>
                    <a:lnTo>
                      <a:pt x="123" y="2"/>
                    </a:lnTo>
                    <a:lnTo>
                      <a:pt x="129" y="3"/>
                    </a:lnTo>
                    <a:lnTo>
                      <a:pt x="134" y="6"/>
                    </a:lnTo>
                    <a:lnTo>
                      <a:pt x="138" y="10"/>
                    </a:lnTo>
                    <a:lnTo>
                      <a:pt x="142" y="13"/>
                    </a:lnTo>
                    <a:lnTo>
                      <a:pt x="144" y="19"/>
                    </a:lnTo>
                    <a:lnTo>
                      <a:pt x="146" y="24"/>
                    </a:lnTo>
                    <a:lnTo>
                      <a:pt x="146" y="29"/>
                    </a:lnTo>
                    <a:lnTo>
                      <a:pt x="146" y="29"/>
                    </a:lnTo>
                    <a:lnTo>
                      <a:pt x="146" y="36"/>
                    </a:lnTo>
                    <a:lnTo>
                      <a:pt x="144" y="41"/>
                    </a:lnTo>
                    <a:lnTo>
                      <a:pt x="142" y="46"/>
                    </a:lnTo>
                    <a:lnTo>
                      <a:pt x="138" y="50"/>
                    </a:lnTo>
                    <a:lnTo>
                      <a:pt x="134" y="54"/>
                    </a:lnTo>
                    <a:lnTo>
                      <a:pt x="129" y="57"/>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5">
                <a:extLst>
                  <a:ext uri="{FF2B5EF4-FFF2-40B4-BE49-F238E27FC236}">
                    <a16:creationId xmlns:a16="http://schemas.microsoft.com/office/drawing/2014/main" id="{4D2AE26A-2783-4E84-9043-67AD4DF93A72}"/>
                  </a:ext>
                </a:extLst>
              </p:cNvPr>
              <p:cNvSpPr>
                <a:spLocks/>
              </p:cNvSpPr>
              <p:nvPr userDrawn="1"/>
            </p:nvSpPr>
            <p:spPr bwMode="auto">
              <a:xfrm>
                <a:off x="2899" y="1693"/>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6">
                <a:extLst>
                  <a:ext uri="{FF2B5EF4-FFF2-40B4-BE49-F238E27FC236}">
                    <a16:creationId xmlns:a16="http://schemas.microsoft.com/office/drawing/2014/main" id="{94019B32-4B6D-4DA5-B851-47BE46BB8D81}"/>
                  </a:ext>
                </a:extLst>
              </p:cNvPr>
              <p:cNvSpPr>
                <a:spLocks/>
              </p:cNvSpPr>
              <p:nvPr userDrawn="1"/>
            </p:nvSpPr>
            <p:spPr bwMode="auto">
              <a:xfrm>
                <a:off x="2890" y="1684"/>
                <a:ext cx="48" cy="19"/>
              </a:xfrm>
              <a:custGeom>
                <a:avLst/>
                <a:gdLst>
                  <a:gd name="T0" fmla="*/ 117 w 146"/>
                  <a:gd name="T1" fmla="*/ 58 h 58"/>
                  <a:gd name="T2" fmla="*/ 29 w 146"/>
                  <a:gd name="T3" fmla="*/ 58 h 58"/>
                  <a:gd name="T4" fmla="*/ 29 w 146"/>
                  <a:gd name="T5" fmla="*/ 58 h 58"/>
                  <a:gd name="T6" fmla="*/ 24 w 146"/>
                  <a:gd name="T7" fmla="*/ 58 h 58"/>
                  <a:gd name="T8" fmla="*/ 19 w 146"/>
                  <a:gd name="T9" fmla="*/ 56 h 58"/>
                  <a:gd name="T10" fmla="*/ 14 w 146"/>
                  <a:gd name="T11" fmla="*/ 53 h 58"/>
                  <a:gd name="T12" fmla="*/ 10 w 146"/>
                  <a:gd name="T13" fmla="*/ 50 h 58"/>
                  <a:gd name="T14" fmla="*/ 6 w 146"/>
                  <a:gd name="T15" fmla="*/ 45 h 58"/>
                  <a:gd name="T16" fmla="*/ 3 w 146"/>
                  <a:gd name="T17" fmla="*/ 41 h 58"/>
                  <a:gd name="T18" fmla="*/ 2 w 146"/>
                  <a:gd name="T19" fmla="*/ 36 h 58"/>
                  <a:gd name="T20" fmla="*/ 0 w 146"/>
                  <a:gd name="T21" fmla="*/ 29 h 58"/>
                  <a:gd name="T22" fmla="*/ 0 w 146"/>
                  <a:gd name="T23" fmla="*/ 29 h 58"/>
                  <a:gd name="T24" fmla="*/ 2 w 146"/>
                  <a:gd name="T25" fmla="*/ 24 h 58"/>
                  <a:gd name="T26" fmla="*/ 3 w 146"/>
                  <a:gd name="T27" fmla="*/ 19 h 58"/>
                  <a:gd name="T28" fmla="*/ 6 w 146"/>
                  <a:gd name="T29" fmla="*/ 13 h 58"/>
                  <a:gd name="T30" fmla="*/ 10 w 146"/>
                  <a:gd name="T31" fmla="*/ 10 h 58"/>
                  <a:gd name="T32" fmla="*/ 14 w 146"/>
                  <a:gd name="T33" fmla="*/ 6 h 58"/>
                  <a:gd name="T34" fmla="*/ 19 w 146"/>
                  <a:gd name="T35" fmla="*/ 3 h 58"/>
                  <a:gd name="T36" fmla="*/ 24 w 146"/>
                  <a:gd name="T37" fmla="*/ 2 h 58"/>
                  <a:gd name="T38" fmla="*/ 29 w 146"/>
                  <a:gd name="T39" fmla="*/ 0 h 58"/>
                  <a:gd name="T40" fmla="*/ 117 w 146"/>
                  <a:gd name="T41" fmla="*/ 0 h 58"/>
                  <a:gd name="T42" fmla="*/ 117 w 146"/>
                  <a:gd name="T43" fmla="*/ 0 h 58"/>
                  <a:gd name="T44" fmla="*/ 123 w 146"/>
                  <a:gd name="T45" fmla="*/ 2 h 58"/>
                  <a:gd name="T46" fmla="*/ 129 w 146"/>
                  <a:gd name="T47" fmla="*/ 3 h 58"/>
                  <a:gd name="T48" fmla="*/ 134 w 146"/>
                  <a:gd name="T49" fmla="*/ 6 h 58"/>
                  <a:gd name="T50" fmla="*/ 138 w 146"/>
                  <a:gd name="T51" fmla="*/ 10 h 58"/>
                  <a:gd name="T52" fmla="*/ 142 w 146"/>
                  <a:gd name="T53" fmla="*/ 13 h 58"/>
                  <a:gd name="T54" fmla="*/ 144 w 146"/>
                  <a:gd name="T55" fmla="*/ 19 h 58"/>
                  <a:gd name="T56" fmla="*/ 146 w 146"/>
                  <a:gd name="T57" fmla="*/ 24 h 58"/>
                  <a:gd name="T58" fmla="*/ 146 w 146"/>
                  <a:gd name="T59" fmla="*/ 29 h 58"/>
                  <a:gd name="T60" fmla="*/ 146 w 146"/>
                  <a:gd name="T61" fmla="*/ 29 h 58"/>
                  <a:gd name="T62" fmla="*/ 146 w 146"/>
                  <a:gd name="T63" fmla="*/ 36 h 58"/>
                  <a:gd name="T64" fmla="*/ 144 w 146"/>
                  <a:gd name="T65" fmla="*/ 41 h 58"/>
                  <a:gd name="T66" fmla="*/ 142 w 146"/>
                  <a:gd name="T67" fmla="*/ 45 h 58"/>
                  <a:gd name="T68" fmla="*/ 138 w 146"/>
                  <a:gd name="T69" fmla="*/ 50 h 58"/>
                  <a:gd name="T70" fmla="*/ 134 w 146"/>
                  <a:gd name="T71" fmla="*/ 53 h 58"/>
                  <a:gd name="T72" fmla="*/ 129 w 146"/>
                  <a:gd name="T73" fmla="*/ 56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6"/>
                    </a:lnTo>
                    <a:lnTo>
                      <a:pt x="14" y="53"/>
                    </a:lnTo>
                    <a:lnTo>
                      <a:pt x="10" y="50"/>
                    </a:lnTo>
                    <a:lnTo>
                      <a:pt x="6" y="45"/>
                    </a:lnTo>
                    <a:lnTo>
                      <a:pt x="3" y="41"/>
                    </a:lnTo>
                    <a:lnTo>
                      <a:pt x="2" y="36"/>
                    </a:lnTo>
                    <a:lnTo>
                      <a:pt x="0" y="29"/>
                    </a:lnTo>
                    <a:lnTo>
                      <a:pt x="0" y="29"/>
                    </a:lnTo>
                    <a:lnTo>
                      <a:pt x="2" y="24"/>
                    </a:lnTo>
                    <a:lnTo>
                      <a:pt x="3" y="19"/>
                    </a:lnTo>
                    <a:lnTo>
                      <a:pt x="6" y="13"/>
                    </a:lnTo>
                    <a:lnTo>
                      <a:pt x="10" y="10"/>
                    </a:lnTo>
                    <a:lnTo>
                      <a:pt x="14" y="6"/>
                    </a:lnTo>
                    <a:lnTo>
                      <a:pt x="19" y="3"/>
                    </a:lnTo>
                    <a:lnTo>
                      <a:pt x="24" y="2"/>
                    </a:lnTo>
                    <a:lnTo>
                      <a:pt x="29" y="0"/>
                    </a:lnTo>
                    <a:lnTo>
                      <a:pt x="117" y="0"/>
                    </a:lnTo>
                    <a:lnTo>
                      <a:pt x="117" y="0"/>
                    </a:lnTo>
                    <a:lnTo>
                      <a:pt x="123" y="2"/>
                    </a:lnTo>
                    <a:lnTo>
                      <a:pt x="129" y="3"/>
                    </a:lnTo>
                    <a:lnTo>
                      <a:pt x="134" y="6"/>
                    </a:lnTo>
                    <a:lnTo>
                      <a:pt x="138" y="10"/>
                    </a:lnTo>
                    <a:lnTo>
                      <a:pt x="142" y="13"/>
                    </a:lnTo>
                    <a:lnTo>
                      <a:pt x="144" y="19"/>
                    </a:lnTo>
                    <a:lnTo>
                      <a:pt x="146" y="24"/>
                    </a:lnTo>
                    <a:lnTo>
                      <a:pt x="146" y="29"/>
                    </a:lnTo>
                    <a:lnTo>
                      <a:pt x="146" y="29"/>
                    </a:lnTo>
                    <a:lnTo>
                      <a:pt x="146" y="36"/>
                    </a:lnTo>
                    <a:lnTo>
                      <a:pt x="144" y="41"/>
                    </a:lnTo>
                    <a:lnTo>
                      <a:pt x="142" y="45"/>
                    </a:lnTo>
                    <a:lnTo>
                      <a:pt x="138" y="50"/>
                    </a:lnTo>
                    <a:lnTo>
                      <a:pt x="134" y="53"/>
                    </a:lnTo>
                    <a:lnTo>
                      <a:pt x="129" y="56"/>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7">
                <a:extLst>
                  <a:ext uri="{FF2B5EF4-FFF2-40B4-BE49-F238E27FC236}">
                    <a16:creationId xmlns:a16="http://schemas.microsoft.com/office/drawing/2014/main" id="{2A7A9608-2779-44D9-9F28-D2B9A40B8D19}"/>
                  </a:ext>
                </a:extLst>
              </p:cNvPr>
              <p:cNvSpPr>
                <a:spLocks/>
              </p:cNvSpPr>
              <p:nvPr userDrawn="1"/>
            </p:nvSpPr>
            <p:spPr bwMode="auto">
              <a:xfrm>
                <a:off x="2899" y="1758"/>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8">
                <a:extLst>
                  <a:ext uri="{FF2B5EF4-FFF2-40B4-BE49-F238E27FC236}">
                    <a16:creationId xmlns:a16="http://schemas.microsoft.com/office/drawing/2014/main" id="{3F593568-38E4-4362-8447-E9B809428389}"/>
                  </a:ext>
                </a:extLst>
              </p:cNvPr>
              <p:cNvSpPr>
                <a:spLocks/>
              </p:cNvSpPr>
              <p:nvPr userDrawn="1"/>
            </p:nvSpPr>
            <p:spPr bwMode="auto">
              <a:xfrm>
                <a:off x="2890" y="1748"/>
                <a:ext cx="48" cy="20"/>
              </a:xfrm>
              <a:custGeom>
                <a:avLst/>
                <a:gdLst>
                  <a:gd name="T0" fmla="*/ 117 w 146"/>
                  <a:gd name="T1" fmla="*/ 58 h 58"/>
                  <a:gd name="T2" fmla="*/ 29 w 146"/>
                  <a:gd name="T3" fmla="*/ 58 h 58"/>
                  <a:gd name="T4" fmla="*/ 29 w 146"/>
                  <a:gd name="T5" fmla="*/ 58 h 58"/>
                  <a:gd name="T6" fmla="*/ 24 w 146"/>
                  <a:gd name="T7" fmla="*/ 58 h 58"/>
                  <a:gd name="T8" fmla="*/ 19 w 146"/>
                  <a:gd name="T9" fmla="*/ 56 h 58"/>
                  <a:gd name="T10" fmla="*/ 14 w 146"/>
                  <a:gd name="T11" fmla="*/ 53 h 58"/>
                  <a:gd name="T12" fmla="*/ 10 w 146"/>
                  <a:gd name="T13" fmla="*/ 50 h 58"/>
                  <a:gd name="T14" fmla="*/ 6 w 146"/>
                  <a:gd name="T15" fmla="*/ 45 h 58"/>
                  <a:gd name="T16" fmla="*/ 3 w 146"/>
                  <a:gd name="T17" fmla="*/ 41 h 58"/>
                  <a:gd name="T18" fmla="*/ 2 w 146"/>
                  <a:gd name="T19" fmla="*/ 35 h 58"/>
                  <a:gd name="T20" fmla="*/ 0 w 146"/>
                  <a:gd name="T21" fmla="*/ 29 h 58"/>
                  <a:gd name="T22" fmla="*/ 0 w 146"/>
                  <a:gd name="T23" fmla="*/ 29 h 58"/>
                  <a:gd name="T24" fmla="*/ 2 w 146"/>
                  <a:gd name="T25" fmla="*/ 24 h 58"/>
                  <a:gd name="T26" fmla="*/ 3 w 146"/>
                  <a:gd name="T27" fmla="*/ 17 h 58"/>
                  <a:gd name="T28" fmla="*/ 6 w 146"/>
                  <a:gd name="T29" fmla="*/ 13 h 58"/>
                  <a:gd name="T30" fmla="*/ 10 w 146"/>
                  <a:gd name="T31" fmla="*/ 8 h 58"/>
                  <a:gd name="T32" fmla="*/ 14 w 146"/>
                  <a:gd name="T33" fmla="*/ 6 h 58"/>
                  <a:gd name="T34" fmla="*/ 19 w 146"/>
                  <a:gd name="T35" fmla="*/ 3 h 58"/>
                  <a:gd name="T36" fmla="*/ 24 w 146"/>
                  <a:gd name="T37" fmla="*/ 0 h 58"/>
                  <a:gd name="T38" fmla="*/ 29 w 146"/>
                  <a:gd name="T39" fmla="*/ 0 h 58"/>
                  <a:gd name="T40" fmla="*/ 117 w 146"/>
                  <a:gd name="T41" fmla="*/ 0 h 58"/>
                  <a:gd name="T42" fmla="*/ 117 w 146"/>
                  <a:gd name="T43" fmla="*/ 0 h 58"/>
                  <a:gd name="T44" fmla="*/ 123 w 146"/>
                  <a:gd name="T45" fmla="*/ 0 h 58"/>
                  <a:gd name="T46" fmla="*/ 129 w 146"/>
                  <a:gd name="T47" fmla="*/ 3 h 58"/>
                  <a:gd name="T48" fmla="*/ 134 w 146"/>
                  <a:gd name="T49" fmla="*/ 6 h 58"/>
                  <a:gd name="T50" fmla="*/ 138 w 146"/>
                  <a:gd name="T51" fmla="*/ 8 h 58"/>
                  <a:gd name="T52" fmla="*/ 142 w 146"/>
                  <a:gd name="T53" fmla="*/ 13 h 58"/>
                  <a:gd name="T54" fmla="*/ 144 w 146"/>
                  <a:gd name="T55" fmla="*/ 17 h 58"/>
                  <a:gd name="T56" fmla="*/ 146 w 146"/>
                  <a:gd name="T57" fmla="*/ 24 h 58"/>
                  <a:gd name="T58" fmla="*/ 146 w 146"/>
                  <a:gd name="T59" fmla="*/ 29 h 58"/>
                  <a:gd name="T60" fmla="*/ 146 w 146"/>
                  <a:gd name="T61" fmla="*/ 29 h 58"/>
                  <a:gd name="T62" fmla="*/ 146 w 146"/>
                  <a:gd name="T63" fmla="*/ 35 h 58"/>
                  <a:gd name="T64" fmla="*/ 144 w 146"/>
                  <a:gd name="T65" fmla="*/ 41 h 58"/>
                  <a:gd name="T66" fmla="*/ 142 w 146"/>
                  <a:gd name="T67" fmla="*/ 45 h 58"/>
                  <a:gd name="T68" fmla="*/ 138 w 146"/>
                  <a:gd name="T69" fmla="*/ 50 h 58"/>
                  <a:gd name="T70" fmla="*/ 134 w 146"/>
                  <a:gd name="T71" fmla="*/ 53 h 58"/>
                  <a:gd name="T72" fmla="*/ 129 w 146"/>
                  <a:gd name="T73" fmla="*/ 56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6"/>
                    </a:lnTo>
                    <a:lnTo>
                      <a:pt x="14" y="53"/>
                    </a:lnTo>
                    <a:lnTo>
                      <a:pt x="10" y="50"/>
                    </a:lnTo>
                    <a:lnTo>
                      <a:pt x="6" y="45"/>
                    </a:lnTo>
                    <a:lnTo>
                      <a:pt x="3" y="41"/>
                    </a:lnTo>
                    <a:lnTo>
                      <a:pt x="2" y="35"/>
                    </a:lnTo>
                    <a:lnTo>
                      <a:pt x="0" y="29"/>
                    </a:lnTo>
                    <a:lnTo>
                      <a:pt x="0" y="29"/>
                    </a:lnTo>
                    <a:lnTo>
                      <a:pt x="2" y="24"/>
                    </a:lnTo>
                    <a:lnTo>
                      <a:pt x="3" y="17"/>
                    </a:lnTo>
                    <a:lnTo>
                      <a:pt x="6" y="13"/>
                    </a:lnTo>
                    <a:lnTo>
                      <a:pt x="10" y="8"/>
                    </a:lnTo>
                    <a:lnTo>
                      <a:pt x="14" y="6"/>
                    </a:lnTo>
                    <a:lnTo>
                      <a:pt x="19" y="3"/>
                    </a:lnTo>
                    <a:lnTo>
                      <a:pt x="24" y="0"/>
                    </a:lnTo>
                    <a:lnTo>
                      <a:pt x="29" y="0"/>
                    </a:lnTo>
                    <a:lnTo>
                      <a:pt x="117" y="0"/>
                    </a:lnTo>
                    <a:lnTo>
                      <a:pt x="117" y="0"/>
                    </a:lnTo>
                    <a:lnTo>
                      <a:pt x="123" y="0"/>
                    </a:lnTo>
                    <a:lnTo>
                      <a:pt x="129" y="3"/>
                    </a:lnTo>
                    <a:lnTo>
                      <a:pt x="134" y="6"/>
                    </a:lnTo>
                    <a:lnTo>
                      <a:pt x="138" y="8"/>
                    </a:lnTo>
                    <a:lnTo>
                      <a:pt x="142" y="13"/>
                    </a:lnTo>
                    <a:lnTo>
                      <a:pt x="144" y="17"/>
                    </a:lnTo>
                    <a:lnTo>
                      <a:pt x="146" y="24"/>
                    </a:lnTo>
                    <a:lnTo>
                      <a:pt x="146" y="29"/>
                    </a:lnTo>
                    <a:lnTo>
                      <a:pt x="146" y="29"/>
                    </a:lnTo>
                    <a:lnTo>
                      <a:pt x="146" y="35"/>
                    </a:lnTo>
                    <a:lnTo>
                      <a:pt x="144" y="41"/>
                    </a:lnTo>
                    <a:lnTo>
                      <a:pt x="142" y="45"/>
                    </a:lnTo>
                    <a:lnTo>
                      <a:pt x="138" y="50"/>
                    </a:lnTo>
                    <a:lnTo>
                      <a:pt x="134" y="53"/>
                    </a:lnTo>
                    <a:lnTo>
                      <a:pt x="129" y="56"/>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09">
                <a:extLst>
                  <a:ext uri="{FF2B5EF4-FFF2-40B4-BE49-F238E27FC236}">
                    <a16:creationId xmlns:a16="http://schemas.microsoft.com/office/drawing/2014/main" id="{B176D1B4-414E-4574-95A2-AF48BF4F1DAC}"/>
                  </a:ext>
                </a:extLst>
              </p:cNvPr>
              <p:cNvSpPr>
                <a:spLocks/>
              </p:cNvSpPr>
              <p:nvPr userDrawn="1"/>
            </p:nvSpPr>
            <p:spPr bwMode="auto">
              <a:xfrm>
                <a:off x="2899" y="1823"/>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0">
                <a:extLst>
                  <a:ext uri="{FF2B5EF4-FFF2-40B4-BE49-F238E27FC236}">
                    <a16:creationId xmlns:a16="http://schemas.microsoft.com/office/drawing/2014/main" id="{722999BF-BE51-44BA-BE54-C8AD7BB3B83C}"/>
                  </a:ext>
                </a:extLst>
              </p:cNvPr>
              <p:cNvSpPr>
                <a:spLocks/>
              </p:cNvSpPr>
              <p:nvPr userDrawn="1"/>
            </p:nvSpPr>
            <p:spPr bwMode="auto">
              <a:xfrm>
                <a:off x="2890" y="1813"/>
                <a:ext cx="48" cy="19"/>
              </a:xfrm>
              <a:custGeom>
                <a:avLst/>
                <a:gdLst>
                  <a:gd name="T0" fmla="*/ 117 w 146"/>
                  <a:gd name="T1" fmla="*/ 58 h 58"/>
                  <a:gd name="T2" fmla="*/ 29 w 146"/>
                  <a:gd name="T3" fmla="*/ 58 h 58"/>
                  <a:gd name="T4" fmla="*/ 29 w 146"/>
                  <a:gd name="T5" fmla="*/ 58 h 58"/>
                  <a:gd name="T6" fmla="*/ 24 w 146"/>
                  <a:gd name="T7" fmla="*/ 57 h 58"/>
                  <a:gd name="T8" fmla="*/ 19 w 146"/>
                  <a:gd name="T9" fmla="*/ 56 h 58"/>
                  <a:gd name="T10" fmla="*/ 14 w 146"/>
                  <a:gd name="T11" fmla="*/ 53 h 58"/>
                  <a:gd name="T12" fmla="*/ 10 w 146"/>
                  <a:gd name="T13" fmla="*/ 49 h 58"/>
                  <a:gd name="T14" fmla="*/ 6 w 146"/>
                  <a:gd name="T15" fmla="*/ 45 h 58"/>
                  <a:gd name="T16" fmla="*/ 3 w 146"/>
                  <a:gd name="T17" fmla="*/ 40 h 58"/>
                  <a:gd name="T18" fmla="*/ 2 w 146"/>
                  <a:gd name="T19" fmla="*/ 35 h 58"/>
                  <a:gd name="T20" fmla="*/ 0 w 146"/>
                  <a:gd name="T21" fmla="*/ 29 h 58"/>
                  <a:gd name="T22" fmla="*/ 0 w 146"/>
                  <a:gd name="T23" fmla="*/ 29 h 58"/>
                  <a:gd name="T24" fmla="*/ 2 w 146"/>
                  <a:gd name="T25" fmla="*/ 23 h 58"/>
                  <a:gd name="T26" fmla="*/ 3 w 146"/>
                  <a:gd name="T27" fmla="*/ 17 h 58"/>
                  <a:gd name="T28" fmla="*/ 6 w 146"/>
                  <a:gd name="T29" fmla="*/ 12 h 58"/>
                  <a:gd name="T30" fmla="*/ 10 w 146"/>
                  <a:gd name="T31" fmla="*/ 8 h 58"/>
                  <a:gd name="T32" fmla="*/ 14 w 146"/>
                  <a:gd name="T33" fmla="*/ 6 h 58"/>
                  <a:gd name="T34" fmla="*/ 19 w 146"/>
                  <a:gd name="T35" fmla="*/ 2 h 58"/>
                  <a:gd name="T36" fmla="*/ 24 w 146"/>
                  <a:gd name="T37" fmla="*/ 0 h 58"/>
                  <a:gd name="T38" fmla="*/ 29 w 146"/>
                  <a:gd name="T39" fmla="*/ 0 h 58"/>
                  <a:gd name="T40" fmla="*/ 117 w 146"/>
                  <a:gd name="T41" fmla="*/ 0 h 58"/>
                  <a:gd name="T42" fmla="*/ 117 w 146"/>
                  <a:gd name="T43" fmla="*/ 0 h 58"/>
                  <a:gd name="T44" fmla="*/ 123 w 146"/>
                  <a:gd name="T45" fmla="*/ 0 h 58"/>
                  <a:gd name="T46" fmla="*/ 129 w 146"/>
                  <a:gd name="T47" fmla="*/ 2 h 58"/>
                  <a:gd name="T48" fmla="*/ 134 w 146"/>
                  <a:gd name="T49" fmla="*/ 6 h 58"/>
                  <a:gd name="T50" fmla="*/ 138 w 146"/>
                  <a:gd name="T51" fmla="*/ 8 h 58"/>
                  <a:gd name="T52" fmla="*/ 142 w 146"/>
                  <a:gd name="T53" fmla="*/ 12 h 58"/>
                  <a:gd name="T54" fmla="*/ 144 w 146"/>
                  <a:gd name="T55" fmla="*/ 17 h 58"/>
                  <a:gd name="T56" fmla="*/ 146 w 146"/>
                  <a:gd name="T57" fmla="*/ 23 h 58"/>
                  <a:gd name="T58" fmla="*/ 146 w 146"/>
                  <a:gd name="T59" fmla="*/ 29 h 58"/>
                  <a:gd name="T60" fmla="*/ 146 w 146"/>
                  <a:gd name="T61" fmla="*/ 29 h 58"/>
                  <a:gd name="T62" fmla="*/ 146 w 146"/>
                  <a:gd name="T63" fmla="*/ 35 h 58"/>
                  <a:gd name="T64" fmla="*/ 144 w 146"/>
                  <a:gd name="T65" fmla="*/ 40 h 58"/>
                  <a:gd name="T66" fmla="*/ 142 w 146"/>
                  <a:gd name="T67" fmla="*/ 45 h 58"/>
                  <a:gd name="T68" fmla="*/ 138 w 146"/>
                  <a:gd name="T69" fmla="*/ 49 h 58"/>
                  <a:gd name="T70" fmla="*/ 134 w 146"/>
                  <a:gd name="T71" fmla="*/ 53 h 58"/>
                  <a:gd name="T72" fmla="*/ 129 w 146"/>
                  <a:gd name="T73" fmla="*/ 56 h 58"/>
                  <a:gd name="T74" fmla="*/ 123 w 146"/>
                  <a:gd name="T75" fmla="*/ 57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7"/>
                    </a:lnTo>
                    <a:lnTo>
                      <a:pt x="19" y="56"/>
                    </a:lnTo>
                    <a:lnTo>
                      <a:pt x="14" y="53"/>
                    </a:lnTo>
                    <a:lnTo>
                      <a:pt x="10" y="49"/>
                    </a:lnTo>
                    <a:lnTo>
                      <a:pt x="6" y="45"/>
                    </a:lnTo>
                    <a:lnTo>
                      <a:pt x="3" y="40"/>
                    </a:lnTo>
                    <a:lnTo>
                      <a:pt x="2" y="35"/>
                    </a:lnTo>
                    <a:lnTo>
                      <a:pt x="0" y="29"/>
                    </a:lnTo>
                    <a:lnTo>
                      <a:pt x="0" y="29"/>
                    </a:lnTo>
                    <a:lnTo>
                      <a:pt x="2" y="23"/>
                    </a:lnTo>
                    <a:lnTo>
                      <a:pt x="3" y="17"/>
                    </a:lnTo>
                    <a:lnTo>
                      <a:pt x="6" y="12"/>
                    </a:lnTo>
                    <a:lnTo>
                      <a:pt x="10" y="8"/>
                    </a:lnTo>
                    <a:lnTo>
                      <a:pt x="14" y="6"/>
                    </a:lnTo>
                    <a:lnTo>
                      <a:pt x="19" y="2"/>
                    </a:lnTo>
                    <a:lnTo>
                      <a:pt x="24" y="0"/>
                    </a:lnTo>
                    <a:lnTo>
                      <a:pt x="29" y="0"/>
                    </a:lnTo>
                    <a:lnTo>
                      <a:pt x="117" y="0"/>
                    </a:lnTo>
                    <a:lnTo>
                      <a:pt x="117" y="0"/>
                    </a:lnTo>
                    <a:lnTo>
                      <a:pt x="123" y="0"/>
                    </a:lnTo>
                    <a:lnTo>
                      <a:pt x="129" y="2"/>
                    </a:lnTo>
                    <a:lnTo>
                      <a:pt x="134" y="6"/>
                    </a:lnTo>
                    <a:lnTo>
                      <a:pt x="138" y="8"/>
                    </a:lnTo>
                    <a:lnTo>
                      <a:pt x="142" y="12"/>
                    </a:lnTo>
                    <a:lnTo>
                      <a:pt x="144" y="17"/>
                    </a:lnTo>
                    <a:lnTo>
                      <a:pt x="146" y="23"/>
                    </a:lnTo>
                    <a:lnTo>
                      <a:pt x="146" y="29"/>
                    </a:lnTo>
                    <a:lnTo>
                      <a:pt x="146" y="29"/>
                    </a:lnTo>
                    <a:lnTo>
                      <a:pt x="146" y="35"/>
                    </a:lnTo>
                    <a:lnTo>
                      <a:pt x="144" y="40"/>
                    </a:lnTo>
                    <a:lnTo>
                      <a:pt x="142" y="45"/>
                    </a:lnTo>
                    <a:lnTo>
                      <a:pt x="138" y="49"/>
                    </a:lnTo>
                    <a:lnTo>
                      <a:pt x="134" y="53"/>
                    </a:lnTo>
                    <a:lnTo>
                      <a:pt x="129" y="56"/>
                    </a:lnTo>
                    <a:lnTo>
                      <a:pt x="123" y="57"/>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11">
                <a:extLst>
                  <a:ext uri="{FF2B5EF4-FFF2-40B4-BE49-F238E27FC236}">
                    <a16:creationId xmlns:a16="http://schemas.microsoft.com/office/drawing/2014/main" id="{331F6D8E-E33F-44EE-B35A-E4D6B774C37A}"/>
                  </a:ext>
                </a:extLst>
              </p:cNvPr>
              <p:cNvSpPr>
                <a:spLocks/>
              </p:cNvSpPr>
              <p:nvPr userDrawn="1"/>
            </p:nvSpPr>
            <p:spPr bwMode="auto">
              <a:xfrm>
                <a:off x="341" y="1906"/>
                <a:ext cx="4392" cy="20"/>
              </a:xfrm>
              <a:custGeom>
                <a:avLst/>
                <a:gdLst>
                  <a:gd name="T0" fmla="*/ 13147 w 13176"/>
                  <a:gd name="T1" fmla="*/ 58 h 58"/>
                  <a:gd name="T2" fmla="*/ 29 w 13176"/>
                  <a:gd name="T3" fmla="*/ 58 h 58"/>
                  <a:gd name="T4" fmla="*/ 29 w 13176"/>
                  <a:gd name="T5" fmla="*/ 58 h 58"/>
                  <a:gd name="T6" fmla="*/ 22 w 13176"/>
                  <a:gd name="T7" fmla="*/ 58 h 58"/>
                  <a:gd name="T8" fmla="*/ 17 w 13176"/>
                  <a:gd name="T9" fmla="*/ 57 h 58"/>
                  <a:gd name="T10" fmla="*/ 13 w 13176"/>
                  <a:gd name="T11" fmla="*/ 54 h 58"/>
                  <a:gd name="T12" fmla="*/ 8 w 13176"/>
                  <a:gd name="T13" fmla="*/ 50 h 58"/>
                  <a:gd name="T14" fmla="*/ 5 w 13176"/>
                  <a:gd name="T15" fmla="*/ 46 h 58"/>
                  <a:gd name="T16" fmla="*/ 3 w 13176"/>
                  <a:gd name="T17" fmla="*/ 41 h 58"/>
                  <a:gd name="T18" fmla="*/ 0 w 13176"/>
                  <a:gd name="T19" fmla="*/ 36 h 58"/>
                  <a:gd name="T20" fmla="*/ 0 w 13176"/>
                  <a:gd name="T21" fmla="*/ 29 h 58"/>
                  <a:gd name="T22" fmla="*/ 0 w 13176"/>
                  <a:gd name="T23" fmla="*/ 29 h 58"/>
                  <a:gd name="T24" fmla="*/ 0 w 13176"/>
                  <a:gd name="T25" fmla="*/ 24 h 58"/>
                  <a:gd name="T26" fmla="*/ 3 w 13176"/>
                  <a:gd name="T27" fmla="*/ 18 h 58"/>
                  <a:gd name="T28" fmla="*/ 5 w 13176"/>
                  <a:gd name="T29" fmla="*/ 13 h 58"/>
                  <a:gd name="T30" fmla="*/ 8 w 13176"/>
                  <a:gd name="T31" fmla="*/ 9 h 58"/>
                  <a:gd name="T32" fmla="*/ 13 w 13176"/>
                  <a:gd name="T33" fmla="*/ 5 h 58"/>
                  <a:gd name="T34" fmla="*/ 17 w 13176"/>
                  <a:gd name="T35" fmla="*/ 3 h 58"/>
                  <a:gd name="T36" fmla="*/ 22 w 13176"/>
                  <a:gd name="T37" fmla="*/ 1 h 58"/>
                  <a:gd name="T38" fmla="*/ 29 w 13176"/>
                  <a:gd name="T39" fmla="*/ 0 h 58"/>
                  <a:gd name="T40" fmla="*/ 13147 w 13176"/>
                  <a:gd name="T41" fmla="*/ 0 h 58"/>
                  <a:gd name="T42" fmla="*/ 13147 w 13176"/>
                  <a:gd name="T43" fmla="*/ 0 h 58"/>
                  <a:gd name="T44" fmla="*/ 13152 w 13176"/>
                  <a:gd name="T45" fmla="*/ 1 h 58"/>
                  <a:gd name="T46" fmla="*/ 13157 w 13176"/>
                  <a:gd name="T47" fmla="*/ 3 h 58"/>
                  <a:gd name="T48" fmla="*/ 13163 w 13176"/>
                  <a:gd name="T49" fmla="*/ 5 h 58"/>
                  <a:gd name="T50" fmla="*/ 13167 w 13176"/>
                  <a:gd name="T51" fmla="*/ 9 h 58"/>
                  <a:gd name="T52" fmla="*/ 13171 w 13176"/>
                  <a:gd name="T53" fmla="*/ 13 h 58"/>
                  <a:gd name="T54" fmla="*/ 13173 w 13176"/>
                  <a:gd name="T55" fmla="*/ 18 h 58"/>
                  <a:gd name="T56" fmla="*/ 13175 w 13176"/>
                  <a:gd name="T57" fmla="*/ 24 h 58"/>
                  <a:gd name="T58" fmla="*/ 13176 w 13176"/>
                  <a:gd name="T59" fmla="*/ 29 h 58"/>
                  <a:gd name="T60" fmla="*/ 13176 w 13176"/>
                  <a:gd name="T61" fmla="*/ 29 h 58"/>
                  <a:gd name="T62" fmla="*/ 13175 w 13176"/>
                  <a:gd name="T63" fmla="*/ 36 h 58"/>
                  <a:gd name="T64" fmla="*/ 13173 w 13176"/>
                  <a:gd name="T65" fmla="*/ 41 h 58"/>
                  <a:gd name="T66" fmla="*/ 13171 w 13176"/>
                  <a:gd name="T67" fmla="*/ 46 h 58"/>
                  <a:gd name="T68" fmla="*/ 13167 w 13176"/>
                  <a:gd name="T69" fmla="*/ 50 h 58"/>
                  <a:gd name="T70" fmla="*/ 13163 w 13176"/>
                  <a:gd name="T71" fmla="*/ 54 h 58"/>
                  <a:gd name="T72" fmla="*/ 13157 w 13176"/>
                  <a:gd name="T73" fmla="*/ 57 h 58"/>
                  <a:gd name="T74" fmla="*/ 13152 w 13176"/>
                  <a:gd name="T75" fmla="*/ 58 h 58"/>
                  <a:gd name="T76" fmla="*/ 13147 w 13176"/>
                  <a:gd name="T77" fmla="*/ 58 h 58"/>
                  <a:gd name="T78" fmla="*/ 13147 w 131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76" h="58">
                    <a:moveTo>
                      <a:pt x="13147" y="58"/>
                    </a:moveTo>
                    <a:lnTo>
                      <a:pt x="29" y="58"/>
                    </a:lnTo>
                    <a:lnTo>
                      <a:pt x="29" y="58"/>
                    </a:lnTo>
                    <a:lnTo>
                      <a:pt x="22" y="58"/>
                    </a:lnTo>
                    <a:lnTo>
                      <a:pt x="17" y="57"/>
                    </a:lnTo>
                    <a:lnTo>
                      <a:pt x="13" y="54"/>
                    </a:lnTo>
                    <a:lnTo>
                      <a:pt x="8" y="50"/>
                    </a:lnTo>
                    <a:lnTo>
                      <a:pt x="5" y="46"/>
                    </a:lnTo>
                    <a:lnTo>
                      <a:pt x="3" y="41"/>
                    </a:lnTo>
                    <a:lnTo>
                      <a:pt x="0" y="36"/>
                    </a:lnTo>
                    <a:lnTo>
                      <a:pt x="0" y="29"/>
                    </a:lnTo>
                    <a:lnTo>
                      <a:pt x="0" y="29"/>
                    </a:lnTo>
                    <a:lnTo>
                      <a:pt x="0" y="24"/>
                    </a:lnTo>
                    <a:lnTo>
                      <a:pt x="3" y="18"/>
                    </a:lnTo>
                    <a:lnTo>
                      <a:pt x="5" y="13"/>
                    </a:lnTo>
                    <a:lnTo>
                      <a:pt x="8" y="9"/>
                    </a:lnTo>
                    <a:lnTo>
                      <a:pt x="13" y="5"/>
                    </a:lnTo>
                    <a:lnTo>
                      <a:pt x="17" y="3"/>
                    </a:lnTo>
                    <a:lnTo>
                      <a:pt x="22" y="1"/>
                    </a:lnTo>
                    <a:lnTo>
                      <a:pt x="29" y="0"/>
                    </a:lnTo>
                    <a:lnTo>
                      <a:pt x="13147" y="0"/>
                    </a:lnTo>
                    <a:lnTo>
                      <a:pt x="13147" y="0"/>
                    </a:lnTo>
                    <a:lnTo>
                      <a:pt x="13152" y="1"/>
                    </a:lnTo>
                    <a:lnTo>
                      <a:pt x="13157" y="3"/>
                    </a:lnTo>
                    <a:lnTo>
                      <a:pt x="13163" y="5"/>
                    </a:lnTo>
                    <a:lnTo>
                      <a:pt x="13167" y="9"/>
                    </a:lnTo>
                    <a:lnTo>
                      <a:pt x="13171" y="13"/>
                    </a:lnTo>
                    <a:lnTo>
                      <a:pt x="13173" y="18"/>
                    </a:lnTo>
                    <a:lnTo>
                      <a:pt x="13175" y="24"/>
                    </a:lnTo>
                    <a:lnTo>
                      <a:pt x="13176" y="29"/>
                    </a:lnTo>
                    <a:lnTo>
                      <a:pt x="13176" y="29"/>
                    </a:lnTo>
                    <a:lnTo>
                      <a:pt x="13175" y="36"/>
                    </a:lnTo>
                    <a:lnTo>
                      <a:pt x="13173" y="41"/>
                    </a:lnTo>
                    <a:lnTo>
                      <a:pt x="13171" y="46"/>
                    </a:lnTo>
                    <a:lnTo>
                      <a:pt x="13167" y="50"/>
                    </a:lnTo>
                    <a:lnTo>
                      <a:pt x="13163" y="54"/>
                    </a:lnTo>
                    <a:lnTo>
                      <a:pt x="13157" y="57"/>
                    </a:lnTo>
                    <a:lnTo>
                      <a:pt x="13152" y="58"/>
                    </a:lnTo>
                    <a:lnTo>
                      <a:pt x="13147" y="58"/>
                    </a:lnTo>
                    <a:lnTo>
                      <a:pt x="131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2">
                <a:extLst>
                  <a:ext uri="{FF2B5EF4-FFF2-40B4-BE49-F238E27FC236}">
                    <a16:creationId xmlns:a16="http://schemas.microsoft.com/office/drawing/2014/main" id="{55826F34-9B94-4346-949F-9DF8C91C9BB0}"/>
                  </a:ext>
                </a:extLst>
              </p:cNvPr>
              <p:cNvSpPr>
                <a:spLocks/>
              </p:cNvSpPr>
              <p:nvPr userDrawn="1"/>
            </p:nvSpPr>
            <p:spPr bwMode="auto">
              <a:xfrm>
                <a:off x="4744" y="1907"/>
                <a:ext cx="18" cy="19"/>
              </a:xfrm>
              <a:custGeom>
                <a:avLst/>
                <a:gdLst>
                  <a:gd name="T0" fmla="*/ 27 w 55"/>
                  <a:gd name="T1" fmla="*/ 0 h 57"/>
                  <a:gd name="T2" fmla="*/ 27 w 55"/>
                  <a:gd name="T3" fmla="*/ 0 h 57"/>
                  <a:gd name="T4" fmla="*/ 22 w 55"/>
                  <a:gd name="T5" fmla="*/ 0 h 57"/>
                  <a:gd name="T6" fmla="*/ 17 w 55"/>
                  <a:gd name="T7" fmla="*/ 2 h 57"/>
                  <a:gd name="T8" fmla="*/ 11 w 55"/>
                  <a:gd name="T9" fmla="*/ 4 h 57"/>
                  <a:gd name="T10" fmla="*/ 7 w 55"/>
                  <a:gd name="T11" fmla="*/ 8 h 57"/>
                  <a:gd name="T12" fmla="*/ 3 w 55"/>
                  <a:gd name="T13" fmla="*/ 12 h 57"/>
                  <a:gd name="T14" fmla="*/ 1 w 55"/>
                  <a:gd name="T15" fmla="*/ 17 h 57"/>
                  <a:gd name="T16" fmla="*/ 0 w 55"/>
                  <a:gd name="T17" fmla="*/ 23 h 57"/>
                  <a:gd name="T18" fmla="*/ 0 w 55"/>
                  <a:gd name="T19" fmla="*/ 28 h 57"/>
                  <a:gd name="T20" fmla="*/ 0 w 55"/>
                  <a:gd name="T21" fmla="*/ 28 h 57"/>
                  <a:gd name="T22" fmla="*/ 0 w 55"/>
                  <a:gd name="T23" fmla="*/ 35 h 57"/>
                  <a:gd name="T24" fmla="*/ 1 w 55"/>
                  <a:gd name="T25" fmla="*/ 40 h 57"/>
                  <a:gd name="T26" fmla="*/ 3 w 55"/>
                  <a:gd name="T27" fmla="*/ 45 h 57"/>
                  <a:gd name="T28" fmla="*/ 7 w 55"/>
                  <a:gd name="T29" fmla="*/ 49 h 57"/>
                  <a:gd name="T30" fmla="*/ 11 w 55"/>
                  <a:gd name="T31" fmla="*/ 53 h 57"/>
                  <a:gd name="T32" fmla="*/ 17 w 55"/>
                  <a:gd name="T33" fmla="*/ 56 h 57"/>
                  <a:gd name="T34" fmla="*/ 22 w 55"/>
                  <a:gd name="T35" fmla="*/ 57 h 57"/>
                  <a:gd name="T36" fmla="*/ 27 w 55"/>
                  <a:gd name="T37" fmla="*/ 57 h 57"/>
                  <a:gd name="T38" fmla="*/ 27 w 55"/>
                  <a:gd name="T39" fmla="*/ 57 h 57"/>
                  <a:gd name="T40" fmla="*/ 33 w 55"/>
                  <a:gd name="T41" fmla="*/ 57 h 57"/>
                  <a:gd name="T42" fmla="*/ 38 w 55"/>
                  <a:gd name="T43" fmla="*/ 56 h 57"/>
                  <a:gd name="T44" fmla="*/ 43 w 55"/>
                  <a:gd name="T45" fmla="*/ 53 h 57"/>
                  <a:gd name="T46" fmla="*/ 47 w 55"/>
                  <a:gd name="T47" fmla="*/ 49 h 57"/>
                  <a:gd name="T48" fmla="*/ 51 w 55"/>
                  <a:gd name="T49" fmla="*/ 45 h 57"/>
                  <a:gd name="T50" fmla="*/ 54 w 55"/>
                  <a:gd name="T51" fmla="*/ 40 h 57"/>
                  <a:gd name="T52" fmla="*/ 55 w 55"/>
                  <a:gd name="T53" fmla="*/ 35 h 57"/>
                  <a:gd name="T54" fmla="*/ 55 w 55"/>
                  <a:gd name="T55" fmla="*/ 28 h 57"/>
                  <a:gd name="T56" fmla="*/ 55 w 55"/>
                  <a:gd name="T57" fmla="*/ 28 h 57"/>
                  <a:gd name="T58" fmla="*/ 55 w 55"/>
                  <a:gd name="T59" fmla="*/ 23 h 57"/>
                  <a:gd name="T60" fmla="*/ 54 w 55"/>
                  <a:gd name="T61" fmla="*/ 17 h 57"/>
                  <a:gd name="T62" fmla="*/ 51 w 55"/>
                  <a:gd name="T63" fmla="*/ 12 h 57"/>
                  <a:gd name="T64" fmla="*/ 47 w 55"/>
                  <a:gd name="T65" fmla="*/ 8 h 57"/>
                  <a:gd name="T66" fmla="*/ 43 w 55"/>
                  <a:gd name="T67" fmla="*/ 4 h 57"/>
                  <a:gd name="T68" fmla="*/ 38 w 55"/>
                  <a:gd name="T69" fmla="*/ 2 h 57"/>
                  <a:gd name="T70" fmla="*/ 33 w 55"/>
                  <a:gd name="T71" fmla="*/ 0 h 57"/>
                  <a:gd name="T72" fmla="*/ 27 w 55"/>
                  <a:gd name="T73" fmla="*/ 0 h 57"/>
                  <a:gd name="T74" fmla="*/ 27 w 55"/>
                  <a:gd name="T7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7">
                    <a:moveTo>
                      <a:pt x="27" y="0"/>
                    </a:moveTo>
                    <a:lnTo>
                      <a:pt x="27" y="0"/>
                    </a:lnTo>
                    <a:lnTo>
                      <a:pt x="22" y="0"/>
                    </a:lnTo>
                    <a:lnTo>
                      <a:pt x="17" y="2"/>
                    </a:lnTo>
                    <a:lnTo>
                      <a:pt x="11" y="4"/>
                    </a:lnTo>
                    <a:lnTo>
                      <a:pt x="7" y="8"/>
                    </a:lnTo>
                    <a:lnTo>
                      <a:pt x="3" y="12"/>
                    </a:lnTo>
                    <a:lnTo>
                      <a:pt x="1" y="17"/>
                    </a:lnTo>
                    <a:lnTo>
                      <a:pt x="0" y="23"/>
                    </a:lnTo>
                    <a:lnTo>
                      <a:pt x="0" y="28"/>
                    </a:lnTo>
                    <a:lnTo>
                      <a:pt x="0" y="28"/>
                    </a:lnTo>
                    <a:lnTo>
                      <a:pt x="0" y="35"/>
                    </a:lnTo>
                    <a:lnTo>
                      <a:pt x="1" y="40"/>
                    </a:lnTo>
                    <a:lnTo>
                      <a:pt x="3" y="45"/>
                    </a:lnTo>
                    <a:lnTo>
                      <a:pt x="7" y="49"/>
                    </a:lnTo>
                    <a:lnTo>
                      <a:pt x="11" y="53"/>
                    </a:lnTo>
                    <a:lnTo>
                      <a:pt x="17" y="56"/>
                    </a:lnTo>
                    <a:lnTo>
                      <a:pt x="22" y="57"/>
                    </a:lnTo>
                    <a:lnTo>
                      <a:pt x="27" y="57"/>
                    </a:lnTo>
                    <a:lnTo>
                      <a:pt x="27" y="57"/>
                    </a:lnTo>
                    <a:lnTo>
                      <a:pt x="33" y="57"/>
                    </a:lnTo>
                    <a:lnTo>
                      <a:pt x="38" y="56"/>
                    </a:lnTo>
                    <a:lnTo>
                      <a:pt x="43" y="53"/>
                    </a:lnTo>
                    <a:lnTo>
                      <a:pt x="47" y="49"/>
                    </a:lnTo>
                    <a:lnTo>
                      <a:pt x="51" y="45"/>
                    </a:lnTo>
                    <a:lnTo>
                      <a:pt x="54" y="40"/>
                    </a:lnTo>
                    <a:lnTo>
                      <a:pt x="55" y="35"/>
                    </a:lnTo>
                    <a:lnTo>
                      <a:pt x="55" y="28"/>
                    </a:lnTo>
                    <a:lnTo>
                      <a:pt x="55" y="28"/>
                    </a:lnTo>
                    <a:lnTo>
                      <a:pt x="55" y="23"/>
                    </a:lnTo>
                    <a:lnTo>
                      <a:pt x="54" y="17"/>
                    </a:lnTo>
                    <a:lnTo>
                      <a:pt x="51" y="12"/>
                    </a:lnTo>
                    <a:lnTo>
                      <a:pt x="47" y="8"/>
                    </a:lnTo>
                    <a:lnTo>
                      <a:pt x="43" y="4"/>
                    </a:lnTo>
                    <a:lnTo>
                      <a:pt x="38" y="2"/>
                    </a:lnTo>
                    <a:lnTo>
                      <a:pt x="33" y="0"/>
                    </a:lnTo>
                    <a:lnTo>
                      <a:pt x="27" y="0"/>
                    </a:lnTo>
                    <a:lnTo>
                      <a:pt x="27"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3">
                <a:extLst>
                  <a:ext uri="{FF2B5EF4-FFF2-40B4-BE49-F238E27FC236}">
                    <a16:creationId xmlns:a16="http://schemas.microsoft.com/office/drawing/2014/main" id="{22B1B7CA-D4BF-49DB-8D00-1C5507521266}"/>
                  </a:ext>
                </a:extLst>
              </p:cNvPr>
              <p:cNvSpPr>
                <a:spLocks/>
              </p:cNvSpPr>
              <p:nvPr userDrawn="1"/>
            </p:nvSpPr>
            <p:spPr bwMode="auto">
              <a:xfrm>
                <a:off x="249" y="1906"/>
                <a:ext cx="57" cy="20"/>
              </a:xfrm>
              <a:custGeom>
                <a:avLst/>
                <a:gdLst>
                  <a:gd name="T0" fmla="*/ 141 w 170"/>
                  <a:gd name="T1" fmla="*/ 58 h 58"/>
                  <a:gd name="T2" fmla="*/ 29 w 170"/>
                  <a:gd name="T3" fmla="*/ 58 h 58"/>
                  <a:gd name="T4" fmla="*/ 29 w 170"/>
                  <a:gd name="T5" fmla="*/ 58 h 58"/>
                  <a:gd name="T6" fmla="*/ 24 w 170"/>
                  <a:gd name="T7" fmla="*/ 58 h 58"/>
                  <a:gd name="T8" fmla="*/ 17 w 170"/>
                  <a:gd name="T9" fmla="*/ 55 h 58"/>
                  <a:gd name="T10" fmla="*/ 13 w 170"/>
                  <a:gd name="T11" fmla="*/ 53 h 58"/>
                  <a:gd name="T12" fmla="*/ 8 w 170"/>
                  <a:gd name="T13" fmla="*/ 50 h 58"/>
                  <a:gd name="T14" fmla="*/ 5 w 170"/>
                  <a:gd name="T15" fmla="*/ 45 h 58"/>
                  <a:gd name="T16" fmla="*/ 3 w 170"/>
                  <a:gd name="T17" fmla="*/ 41 h 58"/>
                  <a:gd name="T18" fmla="*/ 0 w 170"/>
                  <a:gd name="T19" fmla="*/ 36 h 58"/>
                  <a:gd name="T20" fmla="*/ 0 w 170"/>
                  <a:gd name="T21" fmla="*/ 29 h 58"/>
                  <a:gd name="T22" fmla="*/ 0 w 170"/>
                  <a:gd name="T23" fmla="*/ 29 h 58"/>
                  <a:gd name="T24" fmla="*/ 0 w 170"/>
                  <a:gd name="T25" fmla="*/ 24 h 58"/>
                  <a:gd name="T26" fmla="*/ 3 w 170"/>
                  <a:gd name="T27" fmla="*/ 18 h 58"/>
                  <a:gd name="T28" fmla="*/ 5 w 170"/>
                  <a:gd name="T29" fmla="*/ 13 h 58"/>
                  <a:gd name="T30" fmla="*/ 8 w 170"/>
                  <a:gd name="T31" fmla="*/ 9 h 58"/>
                  <a:gd name="T32" fmla="*/ 13 w 170"/>
                  <a:gd name="T33" fmla="*/ 5 h 58"/>
                  <a:gd name="T34" fmla="*/ 17 w 170"/>
                  <a:gd name="T35" fmla="*/ 3 h 58"/>
                  <a:gd name="T36" fmla="*/ 24 w 170"/>
                  <a:gd name="T37" fmla="*/ 1 h 58"/>
                  <a:gd name="T38" fmla="*/ 29 w 170"/>
                  <a:gd name="T39" fmla="*/ 0 h 58"/>
                  <a:gd name="T40" fmla="*/ 141 w 170"/>
                  <a:gd name="T41" fmla="*/ 0 h 58"/>
                  <a:gd name="T42" fmla="*/ 141 w 170"/>
                  <a:gd name="T43" fmla="*/ 0 h 58"/>
                  <a:gd name="T44" fmla="*/ 147 w 170"/>
                  <a:gd name="T45" fmla="*/ 1 h 58"/>
                  <a:gd name="T46" fmla="*/ 152 w 170"/>
                  <a:gd name="T47" fmla="*/ 3 h 58"/>
                  <a:gd name="T48" fmla="*/ 157 w 170"/>
                  <a:gd name="T49" fmla="*/ 5 h 58"/>
                  <a:gd name="T50" fmla="*/ 161 w 170"/>
                  <a:gd name="T51" fmla="*/ 9 h 58"/>
                  <a:gd name="T52" fmla="*/ 165 w 170"/>
                  <a:gd name="T53" fmla="*/ 13 h 58"/>
                  <a:gd name="T54" fmla="*/ 168 w 170"/>
                  <a:gd name="T55" fmla="*/ 18 h 58"/>
                  <a:gd name="T56" fmla="*/ 169 w 170"/>
                  <a:gd name="T57" fmla="*/ 24 h 58"/>
                  <a:gd name="T58" fmla="*/ 170 w 170"/>
                  <a:gd name="T59" fmla="*/ 29 h 58"/>
                  <a:gd name="T60" fmla="*/ 170 w 170"/>
                  <a:gd name="T61" fmla="*/ 29 h 58"/>
                  <a:gd name="T62" fmla="*/ 169 w 170"/>
                  <a:gd name="T63" fmla="*/ 36 h 58"/>
                  <a:gd name="T64" fmla="*/ 168 w 170"/>
                  <a:gd name="T65" fmla="*/ 41 h 58"/>
                  <a:gd name="T66" fmla="*/ 165 w 170"/>
                  <a:gd name="T67" fmla="*/ 45 h 58"/>
                  <a:gd name="T68" fmla="*/ 161 w 170"/>
                  <a:gd name="T69" fmla="*/ 50 h 58"/>
                  <a:gd name="T70" fmla="*/ 157 w 170"/>
                  <a:gd name="T71" fmla="*/ 53 h 58"/>
                  <a:gd name="T72" fmla="*/ 152 w 170"/>
                  <a:gd name="T73" fmla="*/ 55 h 58"/>
                  <a:gd name="T74" fmla="*/ 147 w 170"/>
                  <a:gd name="T75" fmla="*/ 58 h 58"/>
                  <a:gd name="T76" fmla="*/ 141 w 170"/>
                  <a:gd name="T77" fmla="*/ 58 h 58"/>
                  <a:gd name="T78" fmla="*/ 141 w 170"/>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0" h="58">
                    <a:moveTo>
                      <a:pt x="141" y="58"/>
                    </a:moveTo>
                    <a:lnTo>
                      <a:pt x="29" y="58"/>
                    </a:lnTo>
                    <a:lnTo>
                      <a:pt x="29" y="58"/>
                    </a:lnTo>
                    <a:lnTo>
                      <a:pt x="24" y="58"/>
                    </a:lnTo>
                    <a:lnTo>
                      <a:pt x="17" y="55"/>
                    </a:lnTo>
                    <a:lnTo>
                      <a:pt x="13" y="53"/>
                    </a:lnTo>
                    <a:lnTo>
                      <a:pt x="8" y="50"/>
                    </a:lnTo>
                    <a:lnTo>
                      <a:pt x="5" y="45"/>
                    </a:lnTo>
                    <a:lnTo>
                      <a:pt x="3" y="41"/>
                    </a:lnTo>
                    <a:lnTo>
                      <a:pt x="0" y="36"/>
                    </a:lnTo>
                    <a:lnTo>
                      <a:pt x="0" y="29"/>
                    </a:lnTo>
                    <a:lnTo>
                      <a:pt x="0" y="29"/>
                    </a:lnTo>
                    <a:lnTo>
                      <a:pt x="0" y="24"/>
                    </a:lnTo>
                    <a:lnTo>
                      <a:pt x="3" y="18"/>
                    </a:lnTo>
                    <a:lnTo>
                      <a:pt x="5" y="13"/>
                    </a:lnTo>
                    <a:lnTo>
                      <a:pt x="8" y="9"/>
                    </a:lnTo>
                    <a:lnTo>
                      <a:pt x="13" y="5"/>
                    </a:lnTo>
                    <a:lnTo>
                      <a:pt x="17" y="3"/>
                    </a:lnTo>
                    <a:lnTo>
                      <a:pt x="24" y="1"/>
                    </a:lnTo>
                    <a:lnTo>
                      <a:pt x="29" y="0"/>
                    </a:lnTo>
                    <a:lnTo>
                      <a:pt x="141" y="0"/>
                    </a:lnTo>
                    <a:lnTo>
                      <a:pt x="141" y="0"/>
                    </a:lnTo>
                    <a:lnTo>
                      <a:pt x="147" y="1"/>
                    </a:lnTo>
                    <a:lnTo>
                      <a:pt x="152" y="3"/>
                    </a:lnTo>
                    <a:lnTo>
                      <a:pt x="157" y="5"/>
                    </a:lnTo>
                    <a:lnTo>
                      <a:pt x="161" y="9"/>
                    </a:lnTo>
                    <a:lnTo>
                      <a:pt x="165" y="13"/>
                    </a:lnTo>
                    <a:lnTo>
                      <a:pt x="168" y="18"/>
                    </a:lnTo>
                    <a:lnTo>
                      <a:pt x="169" y="24"/>
                    </a:lnTo>
                    <a:lnTo>
                      <a:pt x="170" y="29"/>
                    </a:lnTo>
                    <a:lnTo>
                      <a:pt x="170" y="29"/>
                    </a:lnTo>
                    <a:lnTo>
                      <a:pt x="169" y="36"/>
                    </a:lnTo>
                    <a:lnTo>
                      <a:pt x="168" y="41"/>
                    </a:lnTo>
                    <a:lnTo>
                      <a:pt x="165" y="45"/>
                    </a:lnTo>
                    <a:lnTo>
                      <a:pt x="161" y="50"/>
                    </a:lnTo>
                    <a:lnTo>
                      <a:pt x="157" y="53"/>
                    </a:lnTo>
                    <a:lnTo>
                      <a:pt x="152" y="55"/>
                    </a:lnTo>
                    <a:lnTo>
                      <a:pt x="147" y="58"/>
                    </a:lnTo>
                    <a:lnTo>
                      <a:pt x="141" y="58"/>
                    </a:lnTo>
                    <a:lnTo>
                      <a:pt x="141"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14">
                <a:extLst>
                  <a:ext uri="{FF2B5EF4-FFF2-40B4-BE49-F238E27FC236}">
                    <a16:creationId xmlns:a16="http://schemas.microsoft.com/office/drawing/2014/main" id="{B31E33C3-2834-4321-8461-81BB157986C7}"/>
                  </a:ext>
                </a:extLst>
              </p:cNvPr>
              <p:cNvSpPr>
                <a:spLocks noChangeArrowheads="1"/>
              </p:cNvSpPr>
              <p:nvPr userDrawn="1"/>
            </p:nvSpPr>
            <p:spPr bwMode="auto">
              <a:xfrm>
                <a:off x="984" y="1701"/>
                <a:ext cx="494" cy="212"/>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15">
                <a:extLst>
                  <a:ext uri="{FF2B5EF4-FFF2-40B4-BE49-F238E27FC236}">
                    <a16:creationId xmlns:a16="http://schemas.microsoft.com/office/drawing/2014/main" id="{5BD3D294-BC6D-4088-B00B-08A5EC8C6631}"/>
                  </a:ext>
                </a:extLst>
              </p:cNvPr>
              <p:cNvSpPr>
                <a:spLocks noEditPoints="1"/>
              </p:cNvSpPr>
              <p:nvPr userDrawn="1"/>
            </p:nvSpPr>
            <p:spPr bwMode="auto">
              <a:xfrm>
                <a:off x="974" y="1691"/>
                <a:ext cx="513" cy="232"/>
              </a:xfrm>
              <a:custGeom>
                <a:avLst/>
                <a:gdLst>
                  <a:gd name="T0" fmla="*/ 1511 w 1540"/>
                  <a:gd name="T1" fmla="*/ 695 h 695"/>
                  <a:gd name="T2" fmla="*/ 29 w 1540"/>
                  <a:gd name="T3" fmla="*/ 695 h 695"/>
                  <a:gd name="T4" fmla="*/ 29 w 1540"/>
                  <a:gd name="T5" fmla="*/ 695 h 695"/>
                  <a:gd name="T6" fmla="*/ 23 w 1540"/>
                  <a:gd name="T7" fmla="*/ 694 h 695"/>
                  <a:gd name="T8" fmla="*/ 17 w 1540"/>
                  <a:gd name="T9" fmla="*/ 692 h 695"/>
                  <a:gd name="T10" fmla="*/ 12 w 1540"/>
                  <a:gd name="T11" fmla="*/ 690 h 695"/>
                  <a:gd name="T12" fmla="*/ 8 w 1540"/>
                  <a:gd name="T13" fmla="*/ 686 h 695"/>
                  <a:gd name="T14" fmla="*/ 4 w 1540"/>
                  <a:gd name="T15" fmla="*/ 682 h 695"/>
                  <a:gd name="T16" fmla="*/ 1 w 1540"/>
                  <a:gd name="T17" fmla="*/ 677 h 695"/>
                  <a:gd name="T18" fmla="*/ 0 w 1540"/>
                  <a:gd name="T19" fmla="*/ 671 h 695"/>
                  <a:gd name="T20" fmla="*/ 0 w 1540"/>
                  <a:gd name="T21" fmla="*/ 666 h 695"/>
                  <a:gd name="T22" fmla="*/ 0 w 1540"/>
                  <a:gd name="T23" fmla="*/ 29 h 695"/>
                  <a:gd name="T24" fmla="*/ 0 w 1540"/>
                  <a:gd name="T25" fmla="*/ 29 h 695"/>
                  <a:gd name="T26" fmla="*/ 0 w 1540"/>
                  <a:gd name="T27" fmla="*/ 23 h 695"/>
                  <a:gd name="T28" fmla="*/ 1 w 1540"/>
                  <a:gd name="T29" fmla="*/ 17 h 695"/>
                  <a:gd name="T30" fmla="*/ 4 w 1540"/>
                  <a:gd name="T31" fmla="*/ 13 h 695"/>
                  <a:gd name="T32" fmla="*/ 8 w 1540"/>
                  <a:gd name="T33" fmla="*/ 8 h 695"/>
                  <a:gd name="T34" fmla="*/ 12 w 1540"/>
                  <a:gd name="T35" fmla="*/ 5 h 695"/>
                  <a:gd name="T36" fmla="*/ 17 w 1540"/>
                  <a:gd name="T37" fmla="*/ 2 h 695"/>
                  <a:gd name="T38" fmla="*/ 23 w 1540"/>
                  <a:gd name="T39" fmla="*/ 0 h 695"/>
                  <a:gd name="T40" fmla="*/ 29 w 1540"/>
                  <a:gd name="T41" fmla="*/ 0 h 695"/>
                  <a:gd name="T42" fmla="*/ 1511 w 1540"/>
                  <a:gd name="T43" fmla="*/ 0 h 695"/>
                  <a:gd name="T44" fmla="*/ 1511 w 1540"/>
                  <a:gd name="T45" fmla="*/ 0 h 695"/>
                  <a:gd name="T46" fmla="*/ 1516 w 1540"/>
                  <a:gd name="T47" fmla="*/ 0 h 695"/>
                  <a:gd name="T48" fmla="*/ 1521 w 1540"/>
                  <a:gd name="T49" fmla="*/ 2 h 695"/>
                  <a:gd name="T50" fmla="*/ 1527 w 1540"/>
                  <a:gd name="T51" fmla="*/ 5 h 695"/>
                  <a:gd name="T52" fmla="*/ 1531 w 1540"/>
                  <a:gd name="T53" fmla="*/ 8 h 695"/>
                  <a:gd name="T54" fmla="*/ 1535 w 1540"/>
                  <a:gd name="T55" fmla="*/ 13 h 695"/>
                  <a:gd name="T56" fmla="*/ 1537 w 1540"/>
                  <a:gd name="T57" fmla="*/ 17 h 695"/>
                  <a:gd name="T58" fmla="*/ 1539 w 1540"/>
                  <a:gd name="T59" fmla="*/ 23 h 695"/>
                  <a:gd name="T60" fmla="*/ 1540 w 1540"/>
                  <a:gd name="T61" fmla="*/ 29 h 695"/>
                  <a:gd name="T62" fmla="*/ 1540 w 1540"/>
                  <a:gd name="T63" fmla="*/ 666 h 695"/>
                  <a:gd name="T64" fmla="*/ 1540 w 1540"/>
                  <a:gd name="T65" fmla="*/ 666 h 695"/>
                  <a:gd name="T66" fmla="*/ 1539 w 1540"/>
                  <a:gd name="T67" fmla="*/ 671 h 695"/>
                  <a:gd name="T68" fmla="*/ 1537 w 1540"/>
                  <a:gd name="T69" fmla="*/ 677 h 695"/>
                  <a:gd name="T70" fmla="*/ 1535 w 1540"/>
                  <a:gd name="T71" fmla="*/ 682 h 695"/>
                  <a:gd name="T72" fmla="*/ 1531 w 1540"/>
                  <a:gd name="T73" fmla="*/ 686 h 695"/>
                  <a:gd name="T74" fmla="*/ 1527 w 1540"/>
                  <a:gd name="T75" fmla="*/ 690 h 695"/>
                  <a:gd name="T76" fmla="*/ 1521 w 1540"/>
                  <a:gd name="T77" fmla="*/ 692 h 695"/>
                  <a:gd name="T78" fmla="*/ 1516 w 1540"/>
                  <a:gd name="T79" fmla="*/ 694 h 695"/>
                  <a:gd name="T80" fmla="*/ 1511 w 1540"/>
                  <a:gd name="T81" fmla="*/ 695 h 695"/>
                  <a:gd name="T82" fmla="*/ 1511 w 1540"/>
                  <a:gd name="T83" fmla="*/ 695 h 695"/>
                  <a:gd name="T84" fmla="*/ 58 w 1540"/>
                  <a:gd name="T85" fmla="*/ 637 h 695"/>
                  <a:gd name="T86" fmla="*/ 1482 w 1540"/>
                  <a:gd name="T87" fmla="*/ 637 h 695"/>
                  <a:gd name="T88" fmla="*/ 1482 w 1540"/>
                  <a:gd name="T89" fmla="*/ 58 h 695"/>
                  <a:gd name="T90" fmla="*/ 58 w 1540"/>
                  <a:gd name="T91" fmla="*/ 58 h 695"/>
                  <a:gd name="T92" fmla="*/ 58 w 1540"/>
                  <a:gd name="T93" fmla="*/ 63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0" h="695">
                    <a:moveTo>
                      <a:pt x="1511" y="695"/>
                    </a:moveTo>
                    <a:lnTo>
                      <a:pt x="29" y="695"/>
                    </a:lnTo>
                    <a:lnTo>
                      <a:pt x="29" y="695"/>
                    </a:lnTo>
                    <a:lnTo>
                      <a:pt x="23" y="694"/>
                    </a:lnTo>
                    <a:lnTo>
                      <a:pt x="17" y="692"/>
                    </a:lnTo>
                    <a:lnTo>
                      <a:pt x="12" y="690"/>
                    </a:lnTo>
                    <a:lnTo>
                      <a:pt x="8" y="686"/>
                    </a:lnTo>
                    <a:lnTo>
                      <a:pt x="4" y="682"/>
                    </a:lnTo>
                    <a:lnTo>
                      <a:pt x="1" y="677"/>
                    </a:lnTo>
                    <a:lnTo>
                      <a:pt x="0" y="671"/>
                    </a:lnTo>
                    <a:lnTo>
                      <a:pt x="0" y="666"/>
                    </a:lnTo>
                    <a:lnTo>
                      <a:pt x="0" y="29"/>
                    </a:lnTo>
                    <a:lnTo>
                      <a:pt x="0" y="29"/>
                    </a:lnTo>
                    <a:lnTo>
                      <a:pt x="0" y="23"/>
                    </a:lnTo>
                    <a:lnTo>
                      <a:pt x="1" y="17"/>
                    </a:lnTo>
                    <a:lnTo>
                      <a:pt x="4" y="13"/>
                    </a:lnTo>
                    <a:lnTo>
                      <a:pt x="8" y="8"/>
                    </a:lnTo>
                    <a:lnTo>
                      <a:pt x="12" y="5"/>
                    </a:lnTo>
                    <a:lnTo>
                      <a:pt x="17" y="2"/>
                    </a:lnTo>
                    <a:lnTo>
                      <a:pt x="23" y="0"/>
                    </a:lnTo>
                    <a:lnTo>
                      <a:pt x="29" y="0"/>
                    </a:lnTo>
                    <a:lnTo>
                      <a:pt x="1511" y="0"/>
                    </a:lnTo>
                    <a:lnTo>
                      <a:pt x="1511" y="0"/>
                    </a:lnTo>
                    <a:lnTo>
                      <a:pt x="1516" y="0"/>
                    </a:lnTo>
                    <a:lnTo>
                      <a:pt x="1521" y="2"/>
                    </a:lnTo>
                    <a:lnTo>
                      <a:pt x="1527" y="5"/>
                    </a:lnTo>
                    <a:lnTo>
                      <a:pt x="1531" y="8"/>
                    </a:lnTo>
                    <a:lnTo>
                      <a:pt x="1535" y="13"/>
                    </a:lnTo>
                    <a:lnTo>
                      <a:pt x="1537" y="17"/>
                    </a:lnTo>
                    <a:lnTo>
                      <a:pt x="1539" y="23"/>
                    </a:lnTo>
                    <a:lnTo>
                      <a:pt x="1540" y="29"/>
                    </a:lnTo>
                    <a:lnTo>
                      <a:pt x="1540" y="666"/>
                    </a:lnTo>
                    <a:lnTo>
                      <a:pt x="1540" y="666"/>
                    </a:lnTo>
                    <a:lnTo>
                      <a:pt x="1539" y="671"/>
                    </a:lnTo>
                    <a:lnTo>
                      <a:pt x="1537" y="677"/>
                    </a:lnTo>
                    <a:lnTo>
                      <a:pt x="1535" y="682"/>
                    </a:lnTo>
                    <a:lnTo>
                      <a:pt x="1531" y="686"/>
                    </a:lnTo>
                    <a:lnTo>
                      <a:pt x="1527" y="690"/>
                    </a:lnTo>
                    <a:lnTo>
                      <a:pt x="1521" y="692"/>
                    </a:lnTo>
                    <a:lnTo>
                      <a:pt x="1516" y="694"/>
                    </a:lnTo>
                    <a:lnTo>
                      <a:pt x="1511" y="695"/>
                    </a:lnTo>
                    <a:lnTo>
                      <a:pt x="1511" y="695"/>
                    </a:lnTo>
                    <a:close/>
                    <a:moveTo>
                      <a:pt x="58" y="637"/>
                    </a:moveTo>
                    <a:lnTo>
                      <a:pt x="1482" y="637"/>
                    </a:lnTo>
                    <a:lnTo>
                      <a:pt x="1482" y="58"/>
                    </a:lnTo>
                    <a:lnTo>
                      <a:pt x="58" y="58"/>
                    </a:lnTo>
                    <a:lnTo>
                      <a:pt x="58" y="63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16">
                <a:extLst>
                  <a:ext uri="{FF2B5EF4-FFF2-40B4-BE49-F238E27FC236}">
                    <a16:creationId xmlns:a16="http://schemas.microsoft.com/office/drawing/2014/main" id="{1F67EFD2-E8CE-428A-8A66-27B7A4A4F266}"/>
                  </a:ext>
                </a:extLst>
              </p:cNvPr>
              <p:cNvSpPr>
                <a:spLocks noChangeArrowheads="1"/>
              </p:cNvSpPr>
              <p:nvPr userDrawn="1"/>
            </p:nvSpPr>
            <p:spPr bwMode="auto">
              <a:xfrm>
                <a:off x="984" y="1769"/>
                <a:ext cx="389" cy="69"/>
              </a:xfrm>
              <a:prstGeom prst="rect">
                <a:avLst/>
              </a:prstGeom>
              <a:noFill/>
              <a:ln w="3175">
                <a:solidFill>
                  <a:srgbClr val="486A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7">
                <a:extLst>
                  <a:ext uri="{FF2B5EF4-FFF2-40B4-BE49-F238E27FC236}">
                    <a16:creationId xmlns:a16="http://schemas.microsoft.com/office/drawing/2014/main" id="{EF364034-264B-4219-B4D9-1831A937EE83}"/>
                  </a:ext>
                </a:extLst>
              </p:cNvPr>
              <p:cNvSpPr>
                <a:spLocks noEditPoints="1"/>
              </p:cNvSpPr>
              <p:nvPr userDrawn="1"/>
            </p:nvSpPr>
            <p:spPr bwMode="auto">
              <a:xfrm>
                <a:off x="974" y="1759"/>
                <a:ext cx="409" cy="89"/>
              </a:xfrm>
              <a:custGeom>
                <a:avLst/>
                <a:gdLst>
                  <a:gd name="T0" fmla="*/ 1197 w 1226"/>
                  <a:gd name="T1" fmla="*/ 265 h 265"/>
                  <a:gd name="T2" fmla="*/ 29 w 1226"/>
                  <a:gd name="T3" fmla="*/ 265 h 265"/>
                  <a:gd name="T4" fmla="*/ 29 w 1226"/>
                  <a:gd name="T5" fmla="*/ 265 h 265"/>
                  <a:gd name="T6" fmla="*/ 23 w 1226"/>
                  <a:gd name="T7" fmla="*/ 265 h 265"/>
                  <a:gd name="T8" fmla="*/ 17 w 1226"/>
                  <a:gd name="T9" fmla="*/ 264 h 265"/>
                  <a:gd name="T10" fmla="*/ 12 w 1226"/>
                  <a:gd name="T11" fmla="*/ 262 h 265"/>
                  <a:gd name="T12" fmla="*/ 8 w 1226"/>
                  <a:gd name="T13" fmla="*/ 258 h 265"/>
                  <a:gd name="T14" fmla="*/ 4 w 1226"/>
                  <a:gd name="T15" fmla="*/ 254 h 265"/>
                  <a:gd name="T16" fmla="*/ 1 w 1226"/>
                  <a:gd name="T17" fmla="*/ 248 h 265"/>
                  <a:gd name="T18" fmla="*/ 0 w 1226"/>
                  <a:gd name="T19" fmla="*/ 243 h 265"/>
                  <a:gd name="T20" fmla="*/ 0 w 1226"/>
                  <a:gd name="T21" fmla="*/ 236 h 265"/>
                  <a:gd name="T22" fmla="*/ 0 w 1226"/>
                  <a:gd name="T23" fmla="*/ 29 h 265"/>
                  <a:gd name="T24" fmla="*/ 0 w 1226"/>
                  <a:gd name="T25" fmla="*/ 29 h 265"/>
                  <a:gd name="T26" fmla="*/ 0 w 1226"/>
                  <a:gd name="T27" fmla="*/ 24 h 265"/>
                  <a:gd name="T28" fmla="*/ 1 w 1226"/>
                  <a:gd name="T29" fmla="*/ 17 h 265"/>
                  <a:gd name="T30" fmla="*/ 4 w 1226"/>
                  <a:gd name="T31" fmla="*/ 13 h 265"/>
                  <a:gd name="T32" fmla="*/ 8 w 1226"/>
                  <a:gd name="T33" fmla="*/ 8 h 265"/>
                  <a:gd name="T34" fmla="*/ 12 w 1226"/>
                  <a:gd name="T35" fmla="*/ 6 h 265"/>
                  <a:gd name="T36" fmla="*/ 17 w 1226"/>
                  <a:gd name="T37" fmla="*/ 3 h 265"/>
                  <a:gd name="T38" fmla="*/ 23 w 1226"/>
                  <a:gd name="T39" fmla="*/ 0 h 265"/>
                  <a:gd name="T40" fmla="*/ 29 w 1226"/>
                  <a:gd name="T41" fmla="*/ 0 h 265"/>
                  <a:gd name="T42" fmla="*/ 1197 w 1226"/>
                  <a:gd name="T43" fmla="*/ 0 h 265"/>
                  <a:gd name="T44" fmla="*/ 1197 w 1226"/>
                  <a:gd name="T45" fmla="*/ 0 h 265"/>
                  <a:gd name="T46" fmla="*/ 1202 w 1226"/>
                  <a:gd name="T47" fmla="*/ 0 h 265"/>
                  <a:gd name="T48" fmla="*/ 1207 w 1226"/>
                  <a:gd name="T49" fmla="*/ 3 h 265"/>
                  <a:gd name="T50" fmla="*/ 1212 w 1226"/>
                  <a:gd name="T51" fmla="*/ 6 h 265"/>
                  <a:gd name="T52" fmla="*/ 1216 w 1226"/>
                  <a:gd name="T53" fmla="*/ 8 h 265"/>
                  <a:gd name="T54" fmla="*/ 1220 w 1226"/>
                  <a:gd name="T55" fmla="*/ 13 h 265"/>
                  <a:gd name="T56" fmla="*/ 1223 w 1226"/>
                  <a:gd name="T57" fmla="*/ 17 h 265"/>
                  <a:gd name="T58" fmla="*/ 1224 w 1226"/>
                  <a:gd name="T59" fmla="*/ 24 h 265"/>
                  <a:gd name="T60" fmla="*/ 1226 w 1226"/>
                  <a:gd name="T61" fmla="*/ 29 h 265"/>
                  <a:gd name="T62" fmla="*/ 1226 w 1226"/>
                  <a:gd name="T63" fmla="*/ 236 h 265"/>
                  <a:gd name="T64" fmla="*/ 1226 w 1226"/>
                  <a:gd name="T65" fmla="*/ 236 h 265"/>
                  <a:gd name="T66" fmla="*/ 1224 w 1226"/>
                  <a:gd name="T67" fmla="*/ 243 h 265"/>
                  <a:gd name="T68" fmla="*/ 1223 w 1226"/>
                  <a:gd name="T69" fmla="*/ 248 h 265"/>
                  <a:gd name="T70" fmla="*/ 1220 w 1226"/>
                  <a:gd name="T71" fmla="*/ 254 h 265"/>
                  <a:gd name="T72" fmla="*/ 1216 w 1226"/>
                  <a:gd name="T73" fmla="*/ 258 h 265"/>
                  <a:gd name="T74" fmla="*/ 1212 w 1226"/>
                  <a:gd name="T75" fmla="*/ 262 h 265"/>
                  <a:gd name="T76" fmla="*/ 1207 w 1226"/>
                  <a:gd name="T77" fmla="*/ 264 h 265"/>
                  <a:gd name="T78" fmla="*/ 1202 w 1226"/>
                  <a:gd name="T79" fmla="*/ 265 h 265"/>
                  <a:gd name="T80" fmla="*/ 1197 w 1226"/>
                  <a:gd name="T81" fmla="*/ 265 h 265"/>
                  <a:gd name="T82" fmla="*/ 1197 w 1226"/>
                  <a:gd name="T83" fmla="*/ 265 h 265"/>
                  <a:gd name="T84" fmla="*/ 58 w 1226"/>
                  <a:gd name="T85" fmla="*/ 207 h 265"/>
                  <a:gd name="T86" fmla="*/ 1167 w 1226"/>
                  <a:gd name="T87" fmla="*/ 207 h 265"/>
                  <a:gd name="T88" fmla="*/ 1167 w 1226"/>
                  <a:gd name="T89" fmla="*/ 58 h 265"/>
                  <a:gd name="T90" fmla="*/ 58 w 1226"/>
                  <a:gd name="T91" fmla="*/ 58 h 265"/>
                  <a:gd name="T92" fmla="*/ 58 w 1226"/>
                  <a:gd name="T93" fmla="*/ 20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6" h="265">
                    <a:moveTo>
                      <a:pt x="1197" y="265"/>
                    </a:moveTo>
                    <a:lnTo>
                      <a:pt x="29" y="265"/>
                    </a:lnTo>
                    <a:lnTo>
                      <a:pt x="29" y="265"/>
                    </a:lnTo>
                    <a:lnTo>
                      <a:pt x="23" y="265"/>
                    </a:lnTo>
                    <a:lnTo>
                      <a:pt x="17" y="264"/>
                    </a:lnTo>
                    <a:lnTo>
                      <a:pt x="12" y="262"/>
                    </a:lnTo>
                    <a:lnTo>
                      <a:pt x="8" y="258"/>
                    </a:lnTo>
                    <a:lnTo>
                      <a:pt x="4" y="254"/>
                    </a:lnTo>
                    <a:lnTo>
                      <a:pt x="1" y="248"/>
                    </a:lnTo>
                    <a:lnTo>
                      <a:pt x="0" y="243"/>
                    </a:lnTo>
                    <a:lnTo>
                      <a:pt x="0" y="236"/>
                    </a:lnTo>
                    <a:lnTo>
                      <a:pt x="0" y="29"/>
                    </a:lnTo>
                    <a:lnTo>
                      <a:pt x="0" y="29"/>
                    </a:lnTo>
                    <a:lnTo>
                      <a:pt x="0" y="24"/>
                    </a:lnTo>
                    <a:lnTo>
                      <a:pt x="1" y="17"/>
                    </a:lnTo>
                    <a:lnTo>
                      <a:pt x="4" y="13"/>
                    </a:lnTo>
                    <a:lnTo>
                      <a:pt x="8" y="8"/>
                    </a:lnTo>
                    <a:lnTo>
                      <a:pt x="12" y="6"/>
                    </a:lnTo>
                    <a:lnTo>
                      <a:pt x="17" y="3"/>
                    </a:lnTo>
                    <a:lnTo>
                      <a:pt x="23" y="0"/>
                    </a:lnTo>
                    <a:lnTo>
                      <a:pt x="29" y="0"/>
                    </a:lnTo>
                    <a:lnTo>
                      <a:pt x="1197" y="0"/>
                    </a:lnTo>
                    <a:lnTo>
                      <a:pt x="1197" y="0"/>
                    </a:lnTo>
                    <a:lnTo>
                      <a:pt x="1202" y="0"/>
                    </a:lnTo>
                    <a:lnTo>
                      <a:pt x="1207" y="3"/>
                    </a:lnTo>
                    <a:lnTo>
                      <a:pt x="1212" y="6"/>
                    </a:lnTo>
                    <a:lnTo>
                      <a:pt x="1216" y="8"/>
                    </a:lnTo>
                    <a:lnTo>
                      <a:pt x="1220" y="13"/>
                    </a:lnTo>
                    <a:lnTo>
                      <a:pt x="1223" y="17"/>
                    </a:lnTo>
                    <a:lnTo>
                      <a:pt x="1224" y="24"/>
                    </a:lnTo>
                    <a:lnTo>
                      <a:pt x="1226" y="29"/>
                    </a:lnTo>
                    <a:lnTo>
                      <a:pt x="1226" y="236"/>
                    </a:lnTo>
                    <a:lnTo>
                      <a:pt x="1226" y="236"/>
                    </a:lnTo>
                    <a:lnTo>
                      <a:pt x="1224" y="243"/>
                    </a:lnTo>
                    <a:lnTo>
                      <a:pt x="1223" y="248"/>
                    </a:lnTo>
                    <a:lnTo>
                      <a:pt x="1220" y="254"/>
                    </a:lnTo>
                    <a:lnTo>
                      <a:pt x="1216" y="258"/>
                    </a:lnTo>
                    <a:lnTo>
                      <a:pt x="1212" y="262"/>
                    </a:lnTo>
                    <a:lnTo>
                      <a:pt x="1207" y="264"/>
                    </a:lnTo>
                    <a:lnTo>
                      <a:pt x="1202" y="265"/>
                    </a:lnTo>
                    <a:lnTo>
                      <a:pt x="1197" y="265"/>
                    </a:lnTo>
                    <a:lnTo>
                      <a:pt x="1197" y="265"/>
                    </a:lnTo>
                    <a:close/>
                    <a:moveTo>
                      <a:pt x="58" y="207"/>
                    </a:moveTo>
                    <a:lnTo>
                      <a:pt x="1167" y="207"/>
                    </a:lnTo>
                    <a:lnTo>
                      <a:pt x="1167" y="58"/>
                    </a:lnTo>
                    <a:lnTo>
                      <a:pt x="58" y="58"/>
                    </a:lnTo>
                    <a:lnTo>
                      <a:pt x="58" y="207"/>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118">
                <a:extLst>
                  <a:ext uri="{FF2B5EF4-FFF2-40B4-BE49-F238E27FC236}">
                    <a16:creationId xmlns:a16="http://schemas.microsoft.com/office/drawing/2014/main" id="{A98F1C77-15A0-4799-A8D9-CDE55250C02F}"/>
                  </a:ext>
                </a:extLst>
              </p:cNvPr>
              <p:cNvSpPr>
                <a:spLocks noChangeArrowheads="1"/>
              </p:cNvSpPr>
              <p:nvPr userDrawn="1"/>
            </p:nvSpPr>
            <p:spPr bwMode="auto">
              <a:xfrm>
                <a:off x="2527" y="1179"/>
                <a:ext cx="187" cy="736"/>
              </a:xfrm>
              <a:prstGeom prst="rect">
                <a:avLst/>
              </a:prstGeom>
              <a:solidFill>
                <a:srgbClr val="BC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19">
                <a:extLst>
                  <a:ext uri="{FF2B5EF4-FFF2-40B4-BE49-F238E27FC236}">
                    <a16:creationId xmlns:a16="http://schemas.microsoft.com/office/drawing/2014/main" id="{A053A5E3-1F62-4E68-AAF0-33B3A0E9918B}"/>
                  </a:ext>
                </a:extLst>
              </p:cNvPr>
              <p:cNvSpPr>
                <a:spLocks noEditPoints="1"/>
              </p:cNvSpPr>
              <p:nvPr userDrawn="1"/>
            </p:nvSpPr>
            <p:spPr bwMode="auto">
              <a:xfrm>
                <a:off x="2517" y="1169"/>
                <a:ext cx="207" cy="756"/>
              </a:xfrm>
              <a:custGeom>
                <a:avLst/>
                <a:gdLst>
                  <a:gd name="T0" fmla="*/ 591 w 621"/>
                  <a:gd name="T1" fmla="*/ 2267 h 2267"/>
                  <a:gd name="T2" fmla="*/ 29 w 621"/>
                  <a:gd name="T3" fmla="*/ 2267 h 2267"/>
                  <a:gd name="T4" fmla="*/ 29 w 621"/>
                  <a:gd name="T5" fmla="*/ 2267 h 2267"/>
                  <a:gd name="T6" fmla="*/ 24 w 621"/>
                  <a:gd name="T7" fmla="*/ 2266 h 2267"/>
                  <a:gd name="T8" fmla="*/ 17 w 621"/>
                  <a:gd name="T9" fmla="*/ 2265 h 2267"/>
                  <a:gd name="T10" fmla="*/ 13 w 621"/>
                  <a:gd name="T11" fmla="*/ 2262 h 2267"/>
                  <a:gd name="T12" fmla="*/ 8 w 621"/>
                  <a:gd name="T13" fmla="*/ 2258 h 2267"/>
                  <a:gd name="T14" fmla="*/ 5 w 621"/>
                  <a:gd name="T15" fmla="*/ 2254 h 2267"/>
                  <a:gd name="T16" fmla="*/ 2 w 621"/>
                  <a:gd name="T17" fmla="*/ 2249 h 2267"/>
                  <a:gd name="T18" fmla="*/ 0 w 621"/>
                  <a:gd name="T19" fmla="*/ 2244 h 2267"/>
                  <a:gd name="T20" fmla="*/ 0 w 621"/>
                  <a:gd name="T21" fmla="*/ 2238 h 2267"/>
                  <a:gd name="T22" fmla="*/ 0 w 621"/>
                  <a:gd name="T23" fmla="*/ 29 h 2267"/>
                  <a:gd name="T24" fmla="*/ 0 w 621"/>
                  <a:gd name="T25" fmla="*/ 29 h 2267"/>
                  <a:gd name="T26" fmla="*/ 0 w 621"/>
                  <a:gd name="T27" fmla="*/ 24 h 2267"/>
                  <a:gd name="T28" fmla="*/ 2 w 621"/>
                  <a:gd name="T29" fmla="*/ 18 h 2267"/>
                  <a:gd name="T30" fmla="*/ 5 w 621"/>
                  <a:gd name="T31" fmla="*/ 14 h 2267"/>
                  <a:gd name="T32" fmla="*/ 8 w 621"/>
                  <a:gd name="T33" fmla="*/ 8 h 2267"/>
                  <a:gd name="T34" fmla="*/ 13 w 621"/>
                  <a:gd name="T35" fmla="*/ 6 h 2267"/>
                  <a:gd name="T36" fmla="*/ 17 w 621"/>
                  <a:gd name="T37" fmla="*/ 3 h 2267"/>
                  <a:gd name="T38" fmla="*/ 24 w 621"/>
                  <a:gd name="T39" fmla="*/ 0 h 2267"/>
                  <a:gd name="T40" fmla="*/ 29 w 621"/>
                  <a:gd name="T41" fmla="*/ 0 h 2267"/>
                  <a:gd name="T42" fmla="*/ 591 w 621"/>
                  <a:gd name="T43" fmla="*/ 0 h 2267"/>
                  <a:gd name="T44" fmla="*/ 591 w 621"/>
                  <a:gd name="T45" fmla="*/ 0 h 2267"/>
                  <a:gd name="T46" fmla="*/ 598 w 621"/>
                  <a:gd name="T47" fmla="*/ 0 h 2267"/>
                  <a:gd name="T48" fmla="*/ 603 w 621"/>
                  <a:gd name="T49" fmla="*/ 3 h 2267"/>
                  <a:gd name="T50" fmla="*/ 609 w 621"/>
                  <a:gd name="T51" fmla="*/ 6 h 2267"/>
                  <a:gd name="T52" fmla="*/ 613 w 621"/>
                  <a:gd name="T53" fmla="*/ 8 h 2267"/>
                  <a:gd name="T54" fmla="*/ 617 w 621"/>
                  <a:gd name="T55" fmla="*/ 14 h 2267"/>
                  <a:gd name="T56" fmla="*/ 619 w 621"/>
                  <a:gd name="T57" fmla="*/ 18 h 2267"/>
                  <a:gd name="T58" fmla="*/ 621 w 621"/>
                  <a:gd name="T59" fmla="*/ 24 h 2267"/>
                  <a:gd name="T60" fmla="*/ 621 w 621"/>
                  <a:gd name="T61" fmla="*/ 29 h 2267"/>
                  <a:gd name="T62" fmla="*/ 621 w 621"/>
                  <a:gd name="T63" fmla="*/ 2238 h 2267"/>
                  <a:gd name="T64" fmla="*/ 621 w 621"/>
                  <a:gd name="T65" fmla="*/ 2238 h 2267"/>
                  <a:gd name="T66" fmla="*/ 621 w 621"/>
                  <a:gd name="T67" fmla="*/ 2244 h 2267"/>
                  <a:gd name="T68" fmla="*/ 619 w 621"/>
                  <a:gd name="T69" fmla="*/ 2249 h 2267"/>
                  <a:gd name="T70" fmla="*/ 617 w 621"/>
                  <a:gd name="T71" fmla="*/ 2254 h 2267"/>
                  <a:gd name="T72" fmla="*/ 613 w 621"/>
                  <a:gd name="T73" fmla="*/ 2258 h 2267"/>
                  <a:gd name="T74" fmla="*/ 609 w 621"/>
                  <a:gd name="T75" fmla="*/ 2262 h 2267"/>
                  <a:gd name="T76" fmla="*/ 603 w 621"/>
                  <a:gd name="T77" fmla="*/ 2265 h 2267"/>
                  <a:gd name="T78" fmla="*/ 598 w 621"/>
                  <a:gd name="T79" fmla="*/ 2266 h 2267"/>
                  <a:gd name="T80" fmla="*/ 591 w 621"/>
                  <a:gd name="T81" fmla="*/ 2267 h 2267"/>
                  <a:gd name="T82" fmla="*/ 591 w 621"/>
                  <a:gd name="T83" fmla="*/ 2267 h 2267"/>
                  <a:gd name="T84" fmla="*/ 58 w 621"/>
                  <a:gd name="T85" fmla="*/ 2209 h 2267"/>
                  <a:gd name="T86" fmla="*/ 562 w 621"/>
                  <a:gd name="T87" fmla="*/ 2209 h 2267"/>
                  <a:gd name="T88" fmla="*/ 562 w 621"/>
                  <a:gd name="T89" fmla="*/ 58 h 2267"/>
                  <a:gd name="T90" fmla="*/ 58 w 621"/>
                  <a:gd name="T91" fmla="*/ 58 h 2267"/>
                  <a:gd name="T92" fmla="*/ 58 w 621"/>
                  <a:gd name="T93" fmla="*/ 2209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2267">
                    <a:moveTo>
                      <a:pt x="591" y="2267"/>
                    </a:moveTo>
                    <a:lnTo>
                      <a:pt x="29" y="2267"/>
                    </a:lnTo>
                    <a:lnTo>
                      <a:pt x="29" y="2267"/>
                    </a:lnTo>
                    <a:lnTo>
                      <a:pt x="24" y="2266"/>
                    </a:lnTo>
                    <a:lnTo>
                      <a:pt x="17" y="2265"/>
                    </a:lnTo>
                    <a:lnTo>
                      <a:pt x="13" y="2262"/>
                    </a:lnTo>
                    <a:lnTo>
                      <a:pt x="8" y="2258"/>
                    </a:lnTo>
                    <a:lnTo>
                      <a:pt x="5" y="2254"/>
                    </a:lnTo>
                    <a:lnTo>
                      <a:pt x="2" y="2249"/>
                    </a:lnTo>
                    <a:lnTo>
                      <a:pt x="0" y="2244"/>
                    </a:lnTo>
                    <a:lnTo>
                      <a:pt x="0" y="2238"/>
                    </a:lnTo>
                    <a:lnTo>
                      <a:pt x="0" y="29"/>
                    </a:lnTo>
                    <a:lnTo>
                      <a:pt x="0" y="29"/>
                    </a:lnTo>
                    <a:lnTo>
                      <a:pt x="0" y="24"/>
                    </a:lnTo>
                    <a:lnTo>
                      <a:pt x="2" y="18"/>
                    </a:lnTo>
                    <a:lnTo>
                      <a:pt x="5" y="14"/>
                    </a:lnTo>
                    <a:lnTo>
                      <a:pt x="8" y="8"/>
                    </a:lnTo>
                    <a:lnTo>
                      <a:pt x="13" y="6"/>
                    </a:lnTo>
                    <a:lnTo>
                      <a:pt x="17" y="3"/>
                    </a:lnTo>
                    <a:lnTo>
                      <a:pt x="24" y="0"/>
                    </a:lnTo>
                    <a:lnTo>
                      <a:pt x="29" y="0"/>
                    </a:lnTo>
                    <a:lnTo>
                      <a:pt x="591" y="0"/>
                    </a:lnTo>
                    <a:lnTo>
                      <a:pt x="591" y="0"/>
                    </a:lnTo>
                    <a:lnTo>
                      <a:pt x="598" y="0"/>
                    </a:lnTo>
                    <a:lnTo>
                      <a:pt x="603" y="3"/>
                    </a:lnTo>
                    <a:lnTo>
                      <a:pt x="609" y="6"/>
                    </a:lnTo>
                    <a:lnTo>
                      <a:pt x="613" y="8"/>
                    </a:lnTo>
                    <a:lnTo>
                      <a:pt x="617" y="14"/>
                    </a:lnTo>
                    <a:lnTo>
                      <a:pt x="619" y="18"/>
                    </a:lnTo>
                    <a:lnTo>
                      <a:pt x="621" y="24"/>
                    </a:lnTo>
                    <a:lnTo>
                      <a:pt x="621" y="29"/>
                    </a:lnTo>
                    <a:lnTo>
                      <a:pt x="621" y="2238"/>
                    </a:lnTo>
                    <a:lnTo>
                      <a:pt x="621" y="2238"/>
                    </a:lnTo>
                    <a:lnTo>
                      <a:pt x="621" y="2244"/>
                    </a:lnTo>
                    <a:lnTo>
                      <a:pt x="619" y="2249"/>
                    </a:lnTo>
                    <a:lnTo>
                      <a:pt x="617" y="2254"/>
                    </a:lnTo>
                    <a:lnTo>
                      <a:pt x="613" y="2258"/>
                    </a:lnTo>
                    <a:lnTo>
                      <a:pt x="609" y="2262"/>
                    </a:lnTo>
                    <a:lnTo>
                      <a:pt x="603" y="2265"/>
                    </a:lnTo>
                    <a:lnTo>
                      <a:pt x="598" y="2266"/>
                    </a:lnTo>
                    <a:lnTo>
                      <a:pt x="591" y="2267"/>
                    </a:lnTo>
                    <a:lnTo>
                      <a:pt x="591" y="2267"/>
                    </a:lnTo>
                    <a:close/>
                    <a:moveTo>
                      <a:pt x="58" y="2209"/>
                    </a:moveTo>
                    <a:lnTo>
                      <a:pt x="562" y="2209"/>
                    </a:lnTo>
                    <a:lnTo>
                      <a:pt x="562" y="58"/>
                    </a:lnTo>
                    <a:lnTo>
                      <a:pt x="58" y="58"/>
                    </a:lnTo>
                    <a:lnTo>
                      <a:pt x="58" y="220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20">
                <a:extLst>
                  <a:ext uri="{FF2B5EF4-FFF2-40B4-BE49-F238E27FC236}">
                    <a16:creationId xmlns:a16="http://schemas.microsoft.com/office/drawing/2014/main" id="{2CB47122-963B-4085-B7FF-892B2145FD94}"/>
                  </a:ext>
                </a:extLst>
              </p:cNvPr>
              <p:cNvSpPr>
                <a:spLocks noChangeArrowheads="1"/>
              </p:cNvSpPr>
              <p:nvPr userDrawn="1"/>
            </p:nvSpPr>
            <p:spPr bwMode="auto">
              <a:xfrm>
                <a:off x="2527" y="1218"/>
                <a:ext cx="187" cy="50"/>
              </a:xfrm>
              <a:prstGeom prst="rect">
                <a:avLst/>
              </a:prstGeom>
              <a:solidFill>
                <a:srgbClr val="B6E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21">
                <a:extLst>
                  <a:ext uri="{FF2B5EF4-FFF2-40B4-BE49-F238E27FC236}">
                    <a16:creationId xmlns:a16="http://schemas.microsoft.com/office/drawing/2014/main" id="{62E62C2C-765A-491E-A752-C6A9C1B2DC76}"/>
                  </a:ext>
                </a:extLst>
              </p:cNvPr>
              <p:cNvSpPr>
                <a:spLocks noEditPoints="1"/>
              </p:cNvSpPr>
              <p:nvPr userDrawn="1"/>
            </p:nvSpPr>
            <p:spPr bwMode="auto">
              <a:xfrm>
                <a:off x="2517" y="1208"/>
                <a:ext cx="207" cy="69"/>
              </a:xfrm>
              <a:custGeom>
                <a:avLst/>
                <a:gdLst>
                  <a:gd name="T0" fmla="*/ 591 w 621"/>
                  <a:gd name="T1" fmla="*/ 207 h 207"/>
                  <a:gd name="T2" fmla="*/ 29 w 621"/>
                  <a:gd name="T3" fmla="*/ 207 h 207"/>
                  <a:gd name="T4" fmla="*/ 29 w 621"/>
                  <a:gd name="T5" fmla="*/ 207 h 207"/>
                  <a:gd name="T6" fmla="*/ 24 w 621"/>
                  <a:gd name="T7" fmla="*/ 207 h 207"/>
                  <a:gd name="T8" fmla="*/ 17 w 621"/>
                  <a:gd name="T9" fmla="*/ 206 h 207"/>
                  <a:gd name="T10" fmla="*/ 13 w 621"/>
                  <a:gd name="T11" fmla="*/ 203 h 207"/>
                  <a:gd name="T12" fmla="*/ 8 w 621"/>
                  <a:gd name="T13" fmla="*/ 199 h 207"/>
                  <a:gd name="T14" fmla="*/ 5 w 621"/>
                  <a:gd name="T15" fmla="*/ 195 h 207"/>
                  <a:gd name="T16" fmla="*/ 2 w 621"/>
                  <a:gd name="T17" fmla="*/ 190 h 207"/>
                  <a:gd name="T18" fmla="*/ 0 w 621"/>
                  <a:gd name="T19" fmla="*/ 185 h 207"/>
                  <a:gd name="T20" fmla="*/ 0 w 621"/>
                  <a:gd name="T21" fmla="*/ 178 h 207"/>
                  <a:gd name="T22" fmla="*/ 0 w 621"/>
                  <a:gd name="T23" fmla="*/ 29 h 207"/>
                  <a:gd name="T24" fmla="*/ 0 w 621"/>
                  <a:gd name="T25" fmla="*/ 29 h 207"/>
                  <a:gd name="T26" fmla="*/ 0 w 621"/>
                  <a:gd name="T27" fmla="*/ 22 h 207"/>
                  <a:gd name="T28" fmla="*/ 2 w 621"/>
                  <a:gd name="T29" fmla="*/ 17 h 207"/>
                  <a:gd name="T30" fmla="*/ 5 w 621"/>
                  <a:gd name="T31" fmla="*/ 13 h 207"/>
                  <a:gd name="T32" fmla="*/ 8 w 621"/>
                  <a:gd name="T33" fmla="*/ 8 h 207"/>
                  <a:gd name="T34" fmla="*/ 13 w 621"/>
                  <a:gd name="T35" fmla="*/ 5 h 207"/>
                  <a:gd name="T36" fmla="*/ 17 w 621"/>
                  <a:gd name="T37" fmla="*/ 2 h 207"/>
                  <a:gd name="T38" fmla="*/ 24 w 621"/>
                  <a:gd name="T39" fmla="*/ 0 h 207"/>
                  <a:gd name="T40" fmla="*/ 29 w 621"/>
                  <a:gd name="T41" fmla="*/ 0 h 207"/>
                  <a:gd name="T42" fmla="*/ 591 w 621"/>
                  <a:gd name="T43" fmla="*/ 0 h 207"/>
                  <a:gd name="T44" fmla="*/ 591 w 621"/>
                  <a:gd name="T45" fmla="*/ 0 h 207"/>
                  <a:gd name="T46" fmla="*/ 598 w 621"/>
                  <a:gd name="T47" fmla="*/ 0 h 207"/>
                  <a:gd name="T48" fmla="*/ 603 w 621"/>
                  <a:gd name="T49" fmla="*/ 2 h 207"/>
                  <a:gd name="T50" fmla="*/ 609 w 621"/>
                  <a:gd name="T51" fmla="*/ 5 h 207"/>
                  <a:gd name="T52" fmla="*/ 613 w 621"/>
                  <a:gd name="T53" fmla="*/ 8 h 207"/>
                  <a:gd name="T54" fmla="*/ 617 w 621"/>
                  <a:gd name="T55" fmla="*/ 13 h 207"/>
                  <a:gd name="T56" fmla="*/ 619 w 621"/>
                  <a:gd name="T57" fmla="*/ 17 h 207"/>
                  <a:gd name="T58" fmla="*/ 621 w 621"/>
                  <a:gd name="T59" fmla="*/ 22 h 207"/>
                  <a:gd name="T60" fmla="*/ 621 w 621"/>
                  <a:gd name="T61" fmla="*/ 29 h 207"/>
                  <a:gd name="T62" fmla="*/ 621 w 621"/>
                  <a:gd name="T63" fmla="*/ 178 h 207"/>
                  <a:gd name="T64" fmla="*/ 621 w 621"/>
                  <a:gd name="T65" fmla="*/ 178 h 207"/>
                  <a:gd name="T66" fmla="*/ 621 w 621"/>
                  <a:gd name="T67" fmla="*/ 185 h 207"/>
                  <a:gd name="T68" fmla="*/ 619 w 621"/>
                  <a:gd name="T69" fmla="*/ 190 h 207"/>
                  <a:gd name="T70" fmla="*/ 617 w 621"/>
                  <a:gd name="T71" fmla="*/ 195 h 207"/>
                  <a:gd name="T72" fmla="*/ 613 w 621"/>
                  <a:gd name="T73" fmla="*/ 199 h 207"/>
                  <a:gd name="T74" fmla="*/ 609 w 621"/>
                  <a:gd name="T75" fmla="*/ 203 h 207"/>
                  <a:gd name="T76" fmla="*/ 603 w 621"/>
                  <a:gd name="T77" fmla="*/ 206 h 207"/>
                  <a:gd name="T78" fmla="*/ 598 w 621"/>
                  <a:gd name="T79" fmla="*/ 207 h 207"/>
                  <a:gd name="T80" fmla="*/ 591 w 621"/>
                  <a:gd name="T81" fmla="*/ 207 h 207"/>
                  <a:gd name="T82" fmla="*/ 591 w 621"/>
                  <a:gd name="T83" fmla="*/ 207 h 207"/>
                  <a:gd name="T84" fmla="*/ 58 w 621"/>
                  <a:gd name="T85" fmla="*/ 149 h 207"/>
                  <a:gd name="T86" fmla="*/ 562 w 621"/>
                  <a:gd name="T87" fmla="*/ 149 h 207"/>
                  <a:gd name="T88" fmla="*/ 562 w 621"/>
                  <a:gd name="T89" fmla="*/ 58 h 207"/>
                  <a:gd name="T90" fmla="*/ 58 w 621"/>
                  <a:gd name="T91" fmla="*/ 58 h 207"/>
                  <a:gd name="T92" fmla="*/ 58 w 621"/>
                  <a:gd name="T93" fmla="*/ 14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207">
                    <a:moveTo>
                      <a:pt x="591" y="207"/>
                    </a:moveTo>
                    <a:lnTo>
                      <a:pt x="29" y="207"/>
                    </a:lnTo>
                    <a:lnTo>
                      <a:pt x="29" y="207"/>
                    </a:lnTo>
                    <a:lnTo>
                      <a:pt x="24" y="207"/>
                    </a:lnTo>
                    <a:lnTo>
                      <a:pt x="17" y="206"/>
                    </a:lnTo>
                    <a:lnTo>
                      <a:pt x="13" y="203"/>
                    </a:lnTo>
                    <a:lnTo>
                      <a:pt x="8" y="199"/>
                    </a:lnTo>
                    <a:lnTo>
                      <a:pt x="5" y="195"/>
                    </a:lnTo>
                    <a:lnTo>
                      <a:pt x="2" y="190"/>
                    </a:lnTo>
                    <a:lnTo>
                      <a:pt x="0" y="185"/>
                    </a:lnTo>
                    <a:lnTo>
                      <a:pt x="0" y="178"/>
                    </a:lnTo>
                    <a:lnTo>
                      <a:pt x="0" y="29"/>
                    </a:lnTo>
                    <a:lnTo>
                      <a:pt x="0" y="29"/>
                    </a:lnTo>
                    <a:lnTo>
                      <a:pt x="0" y="22"/>
                    </a:lnTo>
                    <a:lnTo>
                      <a:pt x="2" y="17"/>
                    </a:lnTo>
                    <a:lnTo>
                      <a:pt x="5" y="13"/>
                    </a:lnTo>
                    <a:lnTo>
                      <a:pt x="8" y="8"/>
                    </a:lnTo>
                    <a:lnTo>
                      <a:pt x="13" y="5"/>
                    </a:lnTo>
                    <a:lnTo>
                      <a:pt x="17" y="2"/>
                    </a:lnTo>
                    <a:lnTo>
                      <a:pt x="24" y="0"/>
                    </a:lnTo>
                    <a:lnTo>
                      <a:pt x="29" y="0"/>
                    </a:lnTo>
                    <a:lnTo>
                      <a:pt x="591" y="0"/>
                    </a:lnTo>
                    <a:lnTo>
                      <a:pt x="591" y="0"/>
                    </a:lnTo>
                    <a:lnTo>
                      <a:pt x="598" y="0"/>
                    </a:lnTo>
                    <a:lnTo>
                      <a:pt x="603" y="2"/>
                    </a:lnTo>
                    <a:lnTo>
                      <a:pt x="609" y="5"/>
                    </a:lnTo>
                    <a:lnTo>
                      <a:pt x="613" y="8"/>
                    </a:lnTo>
                    <a:lnTo>
                      <a:pt x="617" y="13"/>
                    </a:lnTo>
                    <a:lnTo>
                      <a:pt x="619" y="17"/>
                    </a:lnTo>
                    <a:lnTo>
                      <a:pt x="621" y="22"/>
                    </a:lnTo>
                    <a:lnTo>
                      <a:pt x="621" y="29"/>
                    </a:lnTo>
                    <a:lnTo>
                      <a:pt x="621" y="178"/>
                    </a:lnTo>
                    <a:lnTo>
                      <a:pt x="621" y="178"/>
                    </a:lnTo>
                    <a:lnTo>
                      <a:pt x="621" y="185"/>
                    </a:lnTo>
                    <a:lnTo>
                      <a:pt x="619" y="190"/>
                    </a:lnTo>
                    <a:lnTo>
                      <a:pt x="617" y="195"/>
                    </a:lnTo>
                    <a:lnTo>
                      <a:pt x="613" y="199"/>
                    </a:lnTo>
                    <a:lnTo>
                      <a:pt x="609" y="203"/>
                    </a:lnTo>
                    <a:lnTo>
                      <a:pt x="603" y="206"/>
                    </a:lnTo>
                    <a:lnTo>
                      <a:pt x="598" y="207"/>
                    </a:lnTo>
                    <a:lnTo>
                      <a:pt x="591" y="207"/>
                    </a:lnTo>
                    <a:lnTo>
                      <a:pt x="591" y="207"/>
                    </a:lnTo>
                    <a:close/>
                    <a:moveTo>
                      <a:pt x="58" y="149"/>
                    </a:moveTo>
                    <a:lnTo>
                      <a:pt x="562" y="149"/>
                    </a:lnTo>
                    <a:lnTo>
                      <a:pt x="562" y="58"/>
                    </a:lnTo>
                    <a:lnTo>
                      <a:pt x="58" y="58"/>
                    </a:lnTo>
                    <a:lnTo>
                      <a:pt x="58"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22">
                <a:extLst>
                  <a:ext uri="{FF2B5EF4-FFF2-40B4-BE49-F238E27FC236}">
                    <a16:creationId xmlns:a16="http://schemas.microsoft.com/office/drawing/2014/main" id="{A9E02317-634D-4630-AC8E-5292143DE566}"/>
                  </a:ext>
                </a:extLst>
              </p:cNvPr>
              <p:cNvSpPr>
                <a:spLocks noChangeArrowheads="1"/>
              </p:cNvSpPr>
              <p:nvPr userDrawn="1"/>
            </p:nvSpPr>
            <p:spPr bwMode="auto">
              <a:xfrm>
                <a:off x="2641" y="1149"/>
                <a:ext cx="39" cy="767"/>
              </a:xfrm>
              <a:prstGeom prst="rect">
                <a:avLst/>
              </a:prstGeom>
              <a:solidFill>
                <a:srgbClr val="BC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23">
                <a:extLst>
                  <a:ext uri="{FF2B5EF4-FFF2-40B4-BE49-F238E27FC236}">
                    <a16:creationId xmlns:a16="http://schemas.microsoft.com/office/drawing/2014/main" id="{C67711AB-7E80-4DD9-9717-F493554B66BE}"/>
                  </a:ext>
                </a:extLst>
              </p:cNvPr>
              <p:cNvSpPr>
                <a:spLocks noEditPoints="1"/>
              </p:cNvSpPr>
              <p:nvPr userDrawn="1"/>
            </p:nvSpPr>
            <p:spPr bwMode="auto">
              <a:xfrm>
                <a:off x="2631" y="1140"/>
                <a:ext cx="59" cy="785"/>
              </a:xfrm>
              <a:custGeom>
                <a:avLst/>
                <a:gdLst>
                  <a:gd name="T0" fmla="*/ 148 w 177"/>
                  <a:gd name="T1" fmla="*/ 2357 h 2357"/>
                  <a:gd name="T2" fmla="*/ 29 w 177"/>
                  <a:gd name="T3" fmla="*/ 2357 h 2357"/>
                  <a:gd name="T4" fmla="*/ 29 w 177"/>
                  <a:gd name="T5" fmla="*/ 2357 h 2357"/>
                  <a:gd name="T6" fmla="*/ 24 w 177"/>
                  <a:gd name="T7" fmla="*/ 2355 h 2357"/>
                  <a:gd name="T8" fmla="*/ 18 w 177"/>
                  <a:gd name="T9" fmla="*/ 2354 h 2357"/>
                  <a:gd name="T10" fmla="*/ 13 w 177"/>
                  <a:gd name="T11" fmla="*/ 2351 h 2357"/>
                  <a:gd name="T12" fmla="*/ 9 w 177"/>
                  <a:gd name="T13" fmla="*/ 2347 h 2357"/>
                  <a:gd name="T14" fmla="*/ 5 w 177"/>
                  <a:gd name="T15" fmla="*/ 2344 h 2357"/>
                  <a:gd name="T16" fmla="*/ 3 w 177"/>
                  <a:gd name="T17" fmla="*/ 2338 h 2357"/>
                  <a:gd name="T18" fmla="*/ 1 w 177"/>
                  <a:gd name="T19" fmla="*/ 2333 h 2357"/>
                  <a:gd name="T20" fmla="*/ 0 w 177"/>
                  <a:gd name="T21" fmla="*/ 2328 h 2357"/>
                  <a:gd name="T22" fmla="*/ 0 w 177"/>
                  <a:gd name="T23" fmla="*/ 29 h 2357"/>
                  <a:gd name="T24" fmla="*/ 0 w 177"/>
                  <a:gd name="T25" fmla="*/ 29 h 2357"/>
                  <a:gd name="T26" fmla="*/ 1 w 177"/>
                  <a:gd name="T27" fmla="*/ 24 h 2357"/>
                  <a:gd name="T28" fmla="*/ 3 w 177"/>
                  <a:gd name="T29" fmla="*/ 18 h 2357"/>
                  <a:gd name="T30" fmla="*/ 5 w 177"/>
                  <a:gd name="T31" fmla="*/ 13 h 2357"/>
                  <a:gd name="T32" fmla="*/ 9 w 177"/>
                  <a:gd name="T33" fmla="*/ 9 h 2357"/>
                  <a:gd name="T34" fmla="*/ 13 w 177"/>
                  <a:gd name="T35" fmla="*/ 5 h 2357"/>
                  <a:gd name="T36" fmla="*/ 18 w 177"/>
                  <a:gd name="T37" fmla="*/ 3 h 2357"/>
                  <a:gd name="T38" fmla="*/ 24 w 177"/>
                  <a:gd name="T39" fmla="*/ 1 h 2357"/>
                  <a:gd name="T40" fmla="*/ 29 w 177"/>
                  <a:gd name="T41" fmla="*/ 0 h 2357"/>
                  <a:gd name="T42" fmla="*/ 148 w 177"/>
                  <a:gd name="T43" fmla="*/ 0 h 2357"/>
                  <a:gd name="T44" fmla="*/ 148 w 177"/>
                  <a:gd name="T45" fmla="*/ 0 h 2357"/>
                  <a:gd name="T46" fmla="*/ 153 w 177"/>
                  <a:gd name="T47" fmla="*/ 1 h 2357"/>
                  <a:gd name="T48" fmla="*/ 158 w 177"/>
                  <a:gd name="T49" fmla="*/ 3 h 2357"/>
                  <a:gd name="T50" fmla="*/ 164 w 177"/>
                  <a:gd name="T51" fmla="*/ 5 h 2357"/>
                  <a:gd name="T52" fmla="*/ 168 w 177"/>
                  <a:gd name="T53" fmla="*/ 9 h 2357"/>
                  <a:gd name="T54" fmla="*/ 172 w 177"/>
                  <a:gd name="T55" fmla="*/ 13 h 2357"/>
                  <a:gd name="T56" fmla="*/ 174 w 177"/>
                  <a:gd name="T57" fmla="*/ 18 h 2357"/>
                  <a:gd name="T58" fmla="*/ 176 w 177"/>
                  <a:gd name="T59" fmla="*/ 24 h 2357"/>
                  <a:gd name="T60" fmla="*/ 177 w 177"/>
                  <a:gd name="T61" fmla="*/ 29 h 2357"/>
                  <a:gd name="T62" fmla="*/ 177 w 177"/>
                  <a:gd name="T63" fmla="*/ 2328 h 2357"/>
                  <a:gd name="T64" fmla="*/ 177 w 177"/>
                  <a:gd name="T65" fmla="*/ 2328 h 2357"/>
                  <a:gd name="T66" fmla="*/ 176 w 177"/>
                  <a:gd name="T67" fmla="*/ 2333 h 2357"/>
                  <a:gd name="T68" fmla="*/ 174 w 177"/>
                  <a:gd name="T69" fmla="*/ 2338 h 2357"/>
                  <a:gd name="T70" fmla="*/ 172 w 177"/>
                  <a:gd name="T71" fmla="*/ 2344 h 2357"/>
                  <a:gd name="T72" fmla="*/ 168 w 177"/>
                  <a:gd name="T73" fmla="*/ 2347 h 2357"/>
                  <a:gd name="T74" fmla="*/ 164 w 177"/>
                  <a:gd name="T75" fmla="*/ 2351 h 2357"/>
                  <a:gd name="T76" fmla="*/ 158 w 177"/>
                  <a:gd name="T77" fmla="*/ 2354 h 2357"/>
                  <a:gd name="T78" fmla="*/ 153 w 177"/>
                  <a:gd name="T79" fmla="*/ 2355 h 2357"/>
                  <a:gd name="T80" fmla="*/ 148 w 177"/>
                  <a:gd name="T81" fmla="*/ 2357 h 2357"/>
                  <a:gd name="T82" fmla="*/ 148 w 177"/>
                  <a:gd name="T83" fmla="*/ 2357 h 2357"/>
                  <a:gd name="T84" fmla="*/ 58 w 177"/>
                  <a:gd name="T85" fmla="*/ 2299 h 2357"/>
                  <a:gd name="T86" fmla="*/ 119 w 177"/>
                  <a:gd name="T87" fmla="*/ 2299 h 2357"/>
                  <a:gd name="T88" fmla="*/ 119 w 177"/>
                  <a:gd name="T89" fmla="*/ 58 h 2357"/>
                  <a:gd name="T90" fmla="*/ 58 w 177"/>
                  <a:gd name="T91" fmla="*/ 58 h 2357"/>
                  <a:gd name="T92" fmla="*/ 58 w 177"/>
                  <a:gd name="T93" fmla="*/ 2299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2357">
                    <a:moveTo>
                      <a:pt x="148" y="2357"/>
                    </a:moveTo>
                    <a:lnTo>
                      <a:pt x="29" y="2357"/>
                    </a:lnTo>
                    <a:lnTo>
                      <a:pt x="29" y="2357"/>
                    </a:lnTo>
                    <a:lnTo>
                      <a:pt x="24" y="2355"/>
                    </a:lnTo>
                    <a:lnTo>
                      <a:pt x="18" y="2354"/>
                    </a:lnTo>
                    <a:lnTo>
                      <a:pt x="13" y="2351"/>
                    </a:lnTo>
                    <a:lnTo>
                      <a:pt x="9" y="2347"/>
                    </a:lnTo>
                    <a:lnTo>
                      <a:pt x="5" y="2344"/>
                    </a:lnTo>
                    <a:lnTo>
                      <a:pt x="3" y="2338"/>
                    </a:lnTo>
                    <a:lnTo>
                      <a:pt x="1" y="2333"/>
                    </a:lnTo>
                    <a:lnTo>
                      <a:pt x="0" y="2328"/>
                    </a:lnTo>
                    <a:lnTo>
                      <a:pt x="0" y="29"/>
                    </a:lnTo>
                    <a:lnTo>
                      <a:pt x="0" y="29"/>
                    </a:lnTo>
                    <a:lnTo>
                      <a:pt x="1" y="24"/>
                    </a:lnTo>
                    <a:lnTo>
                      <a:pt x="3" y="18"/>
                    </a:lnTo>
                    <a:lnTo>
                      <a:pt x="5" y="13"/>
                    </a:lnTo>
                    <a:lnTo>
                      <a:pt x="9" y="9"/>
                    </a:lnTo>
                    <a:lnTo>
                      <a:pt x="13" y="5"/>
                    </a:lnTo>
                    <a:lnTo>
                      <a:pt x="18" y="3"/>
                    </a:lnTo>
                    <a:lnTo>
                      <a:pt x="24" y="1"/>
                    </a:lnTo>
                    <a:lnTo>
                      <a:pt x="29" y="0"/>
                    </a:lnTo>
                    <a:lnTo>
                      <a:pt x="148" y="0"/>
                    </a:lnTo>
                    <a:lnTo>
                      <a:pt x="148" y="0"/>
                    </a:lnTo>
                    <a:lnTo>
                      <a:pt x="153" y="1"/>
                    </a:lnTo>
                    <a:lnTo>
                      <a:pt x="158" y="3"/>
                    </a:lnTo>
                    <a:lnTo>
                      <a:pt x="164" y="5"/>
                    </a:lnTo>
                    <a:lnTo>
                      <a:pt x="168" y="9"/>
                    </a:lnTo>
                    <a:lnTo>
                      <a:pt x="172" y="13"/>
                    </a:lnTo>
                    <a:lnTo>
                      <a:pt x="174" y="18"/>
                    </a:lnTo>
                    <a:lnTo>
                      <a:pt x="176" y="24"/>
                    </a:lnTo>
                    <a:lnTo>
                      <a:pt x="177" y="29"/>
                    </a:lnTo>
                    <a:lnTo>
                      <a:pt x="177" y="2328"/>
                    </a:lnTo>
                    <a:lnTo>
                      <a:pt x="177" y="2328"/>
                    </a:lnTo>
                    <a:lnTo>
                      <a:pt x="176" y="2333"/>
                    </a:lnTo>
                    <a:lnTo>
                      <a:pt x="174" y="2338"/>
                    </a:lnTo>
                    <a:lnTo>
                      <a:pt x="172" y="2344"/>
                    </a:lnTo>
                    <a:lnTo>
                      <a:pt x="168" y="2347"/>
                    </a:lnTo>
                    <a:lnTo>
                      <a:pt x="164" y="2351"/>
                    </a:lnTo>
                    <a:lnTo>
                      <a:pt x="158" y="2354"/>
                    </a:lnTo>
                    <a:lnTo>
                      <a:pt x="153" y="2355"/>
                    </a:lnTo>
                    <a:lnTo>
                      <a:pt x="148" y="2357"/>
                    </a:lnTo>
                    <a:lnTo>
                      <a:pt x="148" y="2357"/>
                    </a:lnTo>
                    <a:close/>
                    <a:moveTo>
                      <a:pt x="58" y="2299"/>
                    </a:moveTo>
                    <a:lnTo>
                      <a:pt x="119" y="2299"/>
                    </a:lnTo>
                    <a:lnTo>
                      <a:pt x="119" y="58"/>
                    </a:lnTo>
                    <a:lnTo>
                      <a:pt x="58" y="58"/>
                    </a:lnTo>
                    <a:lnTo>
                      <a:pt x="58" y="229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4">
                <a:extLst>
                  <a:ext uri="{FF2B5EF4-FFF2-40B4-BE49-F238E27FC236}">
                    <a16:creationId xmlns:a16="http://schemas.microsoft.com/office/drawing/2014/main" id="{A24E8847-85F5-45D1-A611-6419268CE65F}"/>
                  </a:ext>
                </a:extLst>
              </p:cNvPr>
              <p:cNvSpPr>
                <a:spLocks/>
              </p:cNvSpPr>
              <p:nvPr userDrawn="1"/>
            </p:nvSpPr>
            <p:spPr bwMode="auto">
              <a:xfrm>
                <a:off x="2600" y="1037"/>
                <a:ext cx="20" cy="151"/>
              </a:xfrm>
              <a:custGeom>
                <a:avLst/>
                <a:gdLst>
                  <a:gd name="T0" fmla="*/ 29 w 59"/>
                  <a:gd name="T1" fmla="*/ 455 h 455"/>
                  <a:gd name="T2" fmla="*/ 29 w 59"/>
                  <a:gd name="T3" fmla="*/ 455 h 455"/>
                  <a:gd name="T4" fmla="*/ 24 w 59"/>
                  <a:gd name="T5" fmla="*/ 455 h 455"/>
                  <a:gd name="T6" fmla="*/ 19 w 59"/>
                  <a:gd name="T7" fmla="*/ 453 h 455"/>
                  <a:gd name="T8" fmla="*/ 14 w 59"/>
                  <a:gd name="T9" fmla="*/ 450 h 455"/>
                  <a:gd name="T10" fmla="*/ 10 w 59"/>
                  <a:gd name="T11" fmla="*/ 448 h 455"/>
                  <a:gd name="T12" fmla="*/ 6 w 59"/>
                  <a:gd name="T13" fmla="*/ 442 h 455"/>
                  <a:gd name="T14" fmla="*/ 3 w 59"/>
                  <a:gd name="T15" fmla="*/ 438 h 455"/>
                  <a:gd name="T16" fmla="*/ 2 w 59"/>
                  <a:gd name="T17" fmla="*/ 432 h 455"/>
                  <a:gd name="T18" fmla="*/ 0 w 59"/>
                  <a:gd name="T19" fmla="*/ 426 h 455"/>
                  <a:gd name="T20" fmla="*/ 0 w 59"/>
                  <a:gd name="T21" fmla="*/ 29 h 455"/>
                  <a:gd name="T22" fmla="*/ 0 w 59"/>
                  <a:gd name="T23" fmla="*/ 29 h 455"/>
                  <a:gd name="T24" fmla="*/ 2 w 59"/>
                  <a:gd name="T25" fmla="*/ 23 h 455"/>
                  <a:gd name="T26" fmla="*/ 3 w 59"/>
                  <a:gd name="T27" fmla="*/ 17 h 455"/>
                  <a:gd name="T28" fmla="*/ 6 w 59"/>
                  <a:gd name="T29" fmla="*/ 12 h 455"/>
                  <a:gd name="T30" fmla="*/ 10 w 59"/>
                  <a:gd name="T31" fmla="*/ 8 h 455"/>
                  <a:gd name="T32" fmla="*/ 14 w 59"/>
                  <a:gd name="T33" fmla="*/ 4 h 455"/>
                  <a:gd name="T34" fmla="*/ 19 w 59"/>
                  <a:gd name="T35" fmla="*/ 1 h 455"/>
                  <a:gd name="T36" fmla="*/ 24 w 59"/>
                  <a:gd name="T37" fmla="*/ 0 h 455"/>
                  <a:gd name="T38" fmla="*/ 29 w 59"/>
                  <a:gd name="T39" fmla="*/ 0 h 455"/>
                  <a:gd name="T40" fmla="*/ 29 w 59"/>
                  <a:gd name="T41" fmla="*/ 0 h 455"/>
                  <a:gd name="T42" fmla="*/ 36 w 59"/>
                  <a:gd name="T43" fmla="*/ 0 h 455"/>
                  <a:gd name="T44" fmla="*/ 41 w 59"/>
                  <a:gd name="T45" fmla="*/ 1 h 455"/>
                  <a:gd name="T46" fmla="*/ 47 w 59"/>
                  <a:gd name="T47" fmla="*/ 4 h 455"/>
                  <a:gd name="T48" fmla="*/ 51 w 59"/>
                  <a:gd name="T49" fmla="*/ 8 h 455"/>
                  <a:gd name="T50" fmla="*/ 55 w 59"/>
                  <a:gd name="T51" fmla="*/ 12 h 455"/>
                  <a:gd name="T52" fmla="*/ 57 w 59"/>
                  <a:gd name="T53" fmla="*/ 17 h 455"/>
                  <a:gd name="T54" fmla="*/ 59 w 59"/>
                  <a:gd name="T55" fmla="*/ 23 h 455"/>
                  <a:gd name="T56" fmla="*/ 59 w 59"/>
                  <a:gd name="T57" fmla="*/ 29 h 455"/>
                  <a:gd name="T58" fmla="*/ 59 w 59"/>
                  <a:gd name="T59" fmla="*/ 426 h 455"/>
                  <a:gd name="T60" fmla="*/ 59 w 59"/>
                  <a:gd name="T61" fmla="*/ 426 h 455"/>
                  <a:gd name="T62" fmla="*/ 59 w 59"/>
                  <a:gd name="T63" fmla="*/ 432 h 455"/>
                  <a:gd name="T64" fmla="*/ 57 w 59"/>
                  <a:gd name="T65" fmla="*/ 438 h 455"/>
                  <a:gd name="T66" fmla="*/ 55 w 59"/>
                  <a:gd name="T67" fmla="*/ 442 h 455"/>
                  <a:gd name="T68" fmla="*/ 51 w 59"/>
                  <a:gd name="T69" fmla="*/ 448 h 455"/>
                  <a:gd name="T70" fmla="*/ 47 w 59"/>
                  <a:gd name="T71" fmla="*/ 450 h 455"/>
                  <a:gd name="T72" fmla="*/ 41 w 59"/>
                  <a:gd name="T73" fmla="*/ 453 h 455"/>
                  <a:gd name="T74" fmla="*/ 36 w 59"/>
                  <a:gd name="T75" fmla="*/ 455 h 455"/>
                  <a:gd name="T76" fmla="*/ 29 w 59"/>
                  <a:gd name="T77" fmla="*/ 455 h 455"/>
                  <a:gd name="T78" fmla="*/ 29 w 59"/>
                  <a:gd name="T7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455">
                    <a:moveTo>
                      <a:pt x="29" y="455"/>
                    </a:moveTo>
                    <a:lnTo>
                      <a:pt x="29" y="455"/>
                    </a:lnTo>
                    <a:lnTo>
                      <a:pt x="24" y="455"/>
                    </a:lnTo>
                    <a:lnTo>
                      <a:pt x="19" y="453"/>
                    </a:lnTo>
                    <a:lnTo>
                      <a:pt x="14" y="450"/>
                    </a:lnTo>
                    <a:lnTo>
                      <a:pt x="10" y="448"/>
                    </a:lnTo>
                    <a:lnTo>
                      <a:pt x="6" y="442"/>
                    </a:lnTo>
                    <a:lnTo>
                      <a:pt x="3" y="438"/>
                    </a:lnTo>
                    <a:lnTo>
                      <a:pt x="2" y="432"/>
                    </a:lnTo>
                    <a:lnTo>
                      <a:pt x="0" y="426"/>
                    </a:lnTo>
                    <a:lnTo>
                      <a:pt x="0" y="29"/>
                    </a:lnTo>
                    <a:lnTo>
                      <a:pt x="0" y="29"/>
                    </a:lnTo>
                    <a:lnTo>
                      <a:pt x="2" y="23"/>
                    </a:lnTo>
                    <a:lnTo>
                      <a:pt x="3" y="17"/>
                    </a:lnTo>
                    <a:lnTo>
                      <a:pt x="6" y="12"/>
                    </a:lnTo>
                    <a:lnTo>
                      <a:pt x="10" y="8"/>
                    </a:lnTo>
                    <a:lnTo>
                      <a:pt x="14" y="4"/>
                    </a:lnTo>
                    <a:lnTo>
                      <a:pt x="19" y="1"/>
                    </a:lnTo>
                    <a:lnTo>
                      <a:pt x="24" y="0"/>
                    </a:lnTo>
                    <a:lnTo>
                      <a:pt x="29" y="0"/>
                    </a:lnTo>
                    <a:lnTo>
                      <a:pt x="29" y="0"/>
                    </a:lnTo>
                    <a:lnTo>
                      <a:pt x="36" y="0"/>
                    </a:lnTo>
                    <a:lnTo>
                      <a:pt x="41" y="1"/>
                    </a:lnTo>
                    <a:lnTo>
                      <a:pt x="47" y="4"/>
                    </a:lnTo>
                    <a:lnTo>
                      <a:pt x="51" y="8"/>
                    </a:lnTo>
                    <a:lnTo>
                      <a:pt x="55" y="12"/>
                    </a:lnTo>
                    <a:lnTo>
                      <a:pt x="57" y="17"/>
                    </a:lnTo>
                    <a:lnTo>
                      <a:pt x="59" y="23"/>
                    </a:lnTo>
                    <a:lnTo>
                      <a:pt x="59" y="29"/>
                    </a:lnTo>
                    <a:lnTo>
                      <a:pt x="59" y="426"/>
                    </a:lnTo>
                    <a:lnTo>
                      <a:pt x="59" y="426"/>
                    </a:lnTo>
                    <a:lnTo>
                      <a:pt x="59" y="432"/>
                    </a:lnTo>
                    <a:lnTo>
                      <a:pt x="57" y="438"/>
                    </a:lnTo>
                    <a:lnTo>
                      <a:pt x="55" y="442"/>
                    </a:lnTo>
                    <a:lnTo>
                      <a:pt x="51" y="448"/>
                    </a:lnTo>
                    <a:lnTo>
                      <a:pt x="47" y="450"/>
                    </a:lnTo>
                    <a:lnTo>
                      <a:pt x="41" y="453"/>
                    </a:lnTo>
                    <a:lnTo>
                      <a:pt x="36" y="455"/>
                    </a:lnTo>
                    <a:lnTo>
                      <a:pt x="29" y="455"/>
                    </a:lnTo>
                    <a:lnTo>
                      <a:pt x="29" y="4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25">
                <a:extLst>
                  <a:ext uri="{FF2B5EF4-FFF2-40B4-BE49-F238E27FC236}">
                    <a16:creationId xmlns:a16="http://schemas.microsoft.com/office/drawing/2014/main" id="{ACFE7088-EA45-42F7-AA86-4DA412AAF705}"/>
                  </a:ext>
                </a:extLst>
              </p:cNvPr>
              <p:cNvSpPr>
                <a:spLocks noChangeArrowheads="1"/>
              </p:cNvSpPr>
              <p:nvPr userDrawn="1"/>
            </p:nvSpPr>
            <p:spPr bwMode="auto">
              <a:xfrm>
                <a:off x="2171" y="1131"/>
                <a:ext cx="208" cy="784"/>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161A9FDB-B755-43DC-A5DA-CB84AE05490C}"/>
                  </a:ext>
                </a:extLst>
              </p:cNvPr>
              <p:cNvSpPr>
                <a:spLocks noEditPoints="1"/>
              </p:cNvSpPr>
              <p:nvPr userDrawn="1"/>
            </p:nvSpPr>
            <p:spPr bwMode="auto">
              <a:xfrm>
                <a:off x="2161" y="1121"/>
                <a:ext cx="228" cy="804"/>
              </a:xfrm>
              <a:custGeom>
                <a:avLst/>
                <a:gdLst>
                  <a:gd name="T0" fmla="*/ 655 w 685"/>
                  <a:gd name="T1" fmla="*/ 2410 h 2410"/>
                  <a:gd name="T2" fmla="*/ 30 w 685"/>
                  <a:gd name="T3" fmla="*/ 2410 h 2410"/>
                  <a:gd name="T4" fmla="*/ 30 w 685"/>
                  <a:gd name="T5" fmla="*/ 2410 h 2410"/>
                  <a:gd name="T6" fmla="*/ 23 w 685"/>
                  <a:gd name="T7" fmla="*/ 2410 h 2410"/>
                  <a:gd name="T8" fmla="*/ 18 w 685"/>
                  <a:gd name="T9" fmla="*/ 2409 h 2410"/>
                  <a:gd name="T10" fmla="*/ 12 w 685"/>
                  <a:gd name="T11" fmla="*/ 2406 h 2410"/>
                  <a:gd name="T12" fmla="*/ 8 w 685"/>
                  <a:gd name="T13" fmla="*/ 2402 h 2410"/>
                  <a:gd name="T14" fmla="*/ 4 w 685"/>
                  <a:gd name="T15" fmla="*/ 2399 h 2410"/>
                  <a:gd name="T16" fmla="*/ 2 w 685"/>
                  <a:gd name="T17" fmla="*/ 2393 h 2410"/>
                  <a:gd name="T18" fmla="*/ 0 w 685"/>
                  <a:gd name="T19" fmla="*/ 2388 h 2410"/>
                  <a:gd name="T20" fmla="*/ 0 w 685"/>
                  <a:gd name="T21" fmla="*/ 2381 h 2410"/>
                  <a:gd name="T22" fmla="*/ 0 w 685"/>
                  <a:gd name="T23" fmla="*/ 29 h 2410"/>
                  <a:gd name="T24" fmla="*/ 0 w 685"/>
                  <a:gd name="T25" fmla="*/ 29 h 2410"/>
                  <a:gd name="T26" fmla="*/ 0 w 685"/>
                  <a:gd name="T27" fmla="*/ 23 h 2410"/>
                  <a:gd name="T28" fmla="*/ 2 w 685"/>
                  <a:gd name="T29" fmla="*/ 18 h 2410"/>
                  <a:gd name="T30" fmla="*/ 4 w 685"/>
                  <a:gd name="T31" fmla="*/ 13 h 2410"/>
                  <a:gd name="T32" fmla="*/ 8 w 685"/>
                  <a:gd name="T33" fmla="*/ 9 h 2410"/>
                  <a:gd name="T34" fmla="*/ 12 w 685"/>
                  <a:gd name="T35" fmla="*/ 5 h 2410"/>
                  <a:gd name="T36" fmla="*/ 18 w 685"/>
                  <a:gd name="T37" fmla="*/ 2 h 2410"/>
                  <a:gd name="T38" fmla="*/ 23 w 685"/>
                  <a:gd name="T39" fmla="*/ 1 h 2410"/>
                  <a:gd name="T40" fmla="*/ 30 w 685"/>
                  <a:gd name="T41" fmla="*/ 0 h 2410"/>
                  <a:gd name="T42" fmla="*/ 655 w 685"/>
                  <a:gd name="T43" fmla="*/ 0 h 2410"/>
                  <a:gd name="T44" fmla="*/ 655 w 685"/>
                  <a:gd name="T45" fmla="*/ 0 h 2410"/>
                  <a:gd name="T46" fmla="*/ 661 w 685"/>
                  <a:gd name="T47" fmla="*/ 1 h 2410"/>
                  <a:gd name="T48" fmla="*/ 666 w 685"/>
                  <a:gd name="T49" fmla="*/ 2 h 2410"/>
                  <a:gd name="T50" fmla="*/ 671 w 685"/>
                  <a:gd name="T51" fmla="*/ 5 h 2410"/>
                  <a:gd name="T52" fmla="*/ 675 w 685"/>
                  <a:gd name="T53" fmla="*/ 9 h 2410"/>
                  <a:gd name="T54" fmla="*/ 679 w 685"/>
                  <a:gd name="T55" fmla="*/ 13 h 2410"/>
                  <a:gd name="T56" fmla="*/ 682 w 685"/>
                  <a:gd name="T57" fmla="*/ 18 h 2410"/>
                  <a:gd name="T58" fmla="*/ 683 w 685"/>
                  <a:gd name="T59" fmla="*/ 23 h 2410"/>
                  <a:gd name="T60" fmla="*/ 685 w 685"/>
                  <a:gd name="T61" fmla="*/ 29 h 2410"/>
                  <a:gd name="T62" fmla="*/ 685 w 685"/>
                  <a:gd name="T63" fmla="*/ 2381 h 2410"/>
                  <a:gd name="T64" fmla="*/ 685 w 685"/>
                  <a:gd name="T65" fmla="*/ 2381 h 2410"/>
                  <a:gd name="T66" fmla="*/ 683 w 685"/>
                  <a:gd name="T67" fmla="*/ 2388 h 2410"/>
                  <a:gd name="T68" fmla="*/ 682 w 685"/>
                  <a:gd name="T69" fmla="*/ 2393 h 2410"/>
                  <a:gd name="T70" fmla="*/ 679 w 685"/>
                  <a:gd name="T71" fmla="*/ 2399 h 2410"/>
                  <a:gd name="T72" fmla="*/ 675 w 685"/>
                  <a:gd name="T73" fmla="*/ 2402 h 2410"/>
                  <a:gd name="T74" fmla="*/ 671 w 685"/>
                  <a:gd name="T75" fmla="*/ 2406 h 2410"/>
                  <a:gd name="T76" fmla="*/ 666 w 685"/>
                  <a:gd name="T77" fmla="*/ 2409 h 2410"/>
                  <a:gd name="T78" fmla="*/ 661 w 685"/>
                  <a:gd name="T79" fmla="*/ 2410 h 2410"/>
                  <a:gd name="T80" fmla="*/ 655 w 685"/>
                  <a:gd name="T81" fmla="*/ 2410 h 2410"/>
                  <a:gd name="T82" fmla="*/ 655 w 685"/>
                  <a:gd name="T83" fmla="*/ 2410 h 2410"/>
                  <a:gd name="T84" fmla="*/ 59 w 685"/>
                  <a:gd name="T85" fmla="*/ 2352 h 2410"/>
                  <a:gd name="T86" fmla="*/ 626 w 685"/>
                  <a:gd name="T87" fmla="*/ 2352 h 2410"/>
                  <a:gd name="T88" fmla="*/ 626 w 685"/>
                  <a:gd name="T89" fmla="*/ 58 h 2410"/>
                  <a:gd name="T90" fmla="*/ 59 w 685"/>
                  <a:gd name="T91" fmla="*/ 58 h 2410"/>
                  <a:gd name="T92" fmla="*/ 59 w 685"/>
                  <a:gd name="T93" fmla="*/ 2352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5" h="2410">
                    <a:moveTo>
                      <a:pt x="655" y="2410"/>
                    </a:moveTo>
                    <a:lnTo>
                      <a:pt x="30" y="2410"/>
                    </a:lnTo>
                    <a:lnTo>
                      <a:pt x="30" y="2410"/>
                    </a:lnTo>
                    <a:lnTo>
                      <a:pt x="23" y="2410"/>
                    </a:lnTo>
                    <a:lnTo>
                      <a:pt x="18" y="2409"/>
                    </a:lnTo>
                    <a:lnTo>
                      <a:pt x="12" y="2406"/>
                    </a:lnTo>
                    <a:lnTo>
                      <a:pt x="8" y="2402"/>
                    </a:lnTo>
                    <a:lnTo>
                      <a:pt x="4" y="2399"/>
                    </a:lnTo>
                    <a:lnTo>
                      <a:pt x="2" y="2393"/>
                    </a:lnTo>
                    <a:lnTo>
                      <a:pt x="0" y="2388"/>
                    </a:lnTo>
                    <a:lnTo>
                      <a:pt x="0" y="2381"/>
                    </a:lnTo>
                    <a:lnTo>
                      <a:pt x="0" y="29"/>
                    </a:lnTo>
                    <a:lnTo>
                      <a:pt x="0" y="29"/>
                    </a:lnTo>
                    <a:lnTo>
                      <a:pt x="0" y="23"/>
                    </a:lnTo>
                    <a:lnTo>
                      <a:pt x="2" y="18"/>
                    </a:lnTo>
                    <a:lnTo>
                      <a:pt x="4" y="13"/>
                    </a:lnTo>
                    <a:lnTo>
                      <a:pt x="8" y="9"/>
                    </a:lnTo>
                    <a:lnTo>
                      <a:pt x="12" y="5"/>
                    </a:lnTo>
                    <a:lnTo>
                      <a:pt x="18" y="2"/>
                    </a:lnTo>
                    <a:lnTo>
                      <a:pt x="23" y="1"/>
                    </a:lnTo>
                    <a:lnTo>
                      <a:pt x="30" y="0"/>
                    </a:lnTo>
                    <a:lnTo>
                      <a:pt x="655" y="0"/>
                    </a:lnTo>
                    <a:lnTo>
                      <a:pt x="655" y="0"/>
                    </a:lnTo>
                    <a:lnTo>
                      <a:pt x="661" y="1"/>
                    </a:lnTo>
                    <a:lnTo>
                      <a:pt x="666" y="2"/>
                    </a:lnTo>
                    <a:lnTo>
                      <a:pt x="671" y="5"/>
                    </a:lnTo>
                    <a:lnTo>
                      <a:pt x="675" y="9"/>
                    </a:lnTo>
                    <a:lnTo>
                      <a:pt x="679" y="13"/>
                    </a:lnTo>
                    <a:lnTo>
                      <a:pt x="682" y="18"/>
                    </a:lnTo>
                    <a:lnTo>
                      <a:pt x="683" y="23"/>
                    </a:lnTo>
                    <a:lnTo>
                      <a:pt x="685" y="29"/>
                    </a:lnTo>
                    <a:lnTo>
                      <a:pt x="685" y="2381"/>
                    </a:lnTo>
                    <a:lnTo>
                      <a:pt x="685" y="2381"/>
                    </a:lnTo>
                    <a:lnTo>
                      <a:pt x="683" y="2388"/>
                    </a:lnTo>
                    <a:lnTo>
                      <a:pt x="682" y="2393"/>
                    </a:lnTo>
                    <a:lnTo>
                      <a:pt x="679" y="2399"/>
                    </a:lnTo>
                    <a:lnTo>
                      <a:pt x="675" y="2402"/>
                    </a:lnTo>
                    <a:lnTo>
                      <a:pt x="671" y="2406"/>
                    </a:lnTo>
                    <a:lnTo>
                      <a:pt x="666" y="2409"/>
                    </a:lnTo>
                    <a:lnTo>
                      <a:pt x="661" y="2410"/>
                    </a:lnTo>
                    <a:lnTo>
                      <a:pt x="655" y="2410"/>
                    </a:lnTo>
                    <a:lnTo>
                      <a:pt x="655" y="2410"/>
                    </a:lnTo>
                    <a:close/>
                    <a:moveTo>
                      <a:pt x="59" y="2352"/>
                    </a:moveTo>
                    <a:lnTo>
                      <a:pt x="626" y="2352"/>
                    </a:lnTo>
                    <a:lnTo>
                      <a:pt x="626" y="58"/>
                    </a:lnTo>
                    <a:lnTo>
                      <a:pt x="59" y="58"/>
                    </a:lnTo>
                    <a:lnTo>
                      <a:pt x="59" y="235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27">
                <a:extLst>
                  <a:ext uri="{FF2B5EF4-FFF2-40B4-BE49-F238E27FC236}">
                    <a16:creationId xmlns:a16="http://schemas.microsoft.com/office/drawing/2014/main" id="{207159E5-076A-4CF0-8C1B-A240BE0E424D}"/>
                  </a:ext>
                </a:extLst>
              </p:cNvPr>
              <p:cNvSpPr>
                <a:spLocks noChangeArrowheads="1"/>
              </p:cNvSpPr>
              <p:nvPr userDrawn="1"/>
            </p:nvSpPr>
            <p:spPr bwMode="auto">
              <a:xfrm>
                <a:off x="2207" y="1057"/>
                <a:ext cx="130" cy="74"/>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8">
                <a:extLst>
                  <a:ext uri="{FF2B5EF4-FFF2-40B4-BE49-F238E27FC236}">
                    <a16:creationId xmlns:a16="http://schemas.microsoft.com/office/drawing/2014/main" id="{DF453729-842C-498F-A7B6-0A1D5F806BE9}"/>
                  </a:ext>
                </a:extLst>
              </p:cNvPr>
              <p:cNvSpPr>
                <a:spLocks noEditPoints="1"/>
              </p:cNvSpPr>
              <p:nvPr userDrawn="1"/>
            </p:nvSpPr>
            <p:spPr bwMode="auto">
              <a:xfrm>
                <a:off x="2198" y="1047"/>
                <a:ext cx="149" cy="94"/>
              </a:xfrm>
              <a:custGeom>
                <a:avLst/>
                <a:gdLst>
                  <a:gd name="T0" fmla="*/ 418 w 447"/>
                  <a:gd name="T1" fmla="*/ 280 h 280"/>
                  <a:gd name="T2" fmla="*/ 29 w 447"/>
                  <a:gd name="T3" fmla="*/ 280 h 280"/>
                  <a:gd name="T4" fmla="*/ 29 w 447"/>
                  <a:gd name="T5" fmla="*/ 280 h 280"/>
                  <a:gd name="T6" fmla="*/ 23 w 447"/>
                  <a:gd name="T7" fmla="*/ 280 h 280"/>
                  <a:gd name="T8" fmla="*/ 18 w 447"/>
                  <a:gd name="T9" fmla="*/ 278 h 280"/>
                  <a:gd name="T10" fmla="*/ 12 w 447"/>
                  <a:gd name="T11" fmla="*/ 274 h 280"/>
                  <a:gd name="T12" fmla="*/ 8 w 447"/>
                  <a:gd name="T13" fmla="*/ 272 h 280"/>
                  <a:gd name="T14" fmla="*/ 4 w 447"/>
                  <a:gd name="T15" fmla="*/ 268 h 280"/>
                  <a:gd name="T16" fmla="*/ 2 w 447"/>
                  <a:gd name="T17" fmla="*/ 262 h 280"/>
                  <a:gd name="T18" fmla="*/ 0 w 447"/>
                  <a:gd name="T19" fmla="*/ 257 h 280"/>
                  <a:gd name="T20" fmla="*/ 0 w 447"/>
                  <a:gd name="T21" fmla="*/ 251 h 280"/>
                  <a:gd name="T22" fmla="*/ 0 w 447"/>
                  <a:gd name="T23" fmla="*/ 29 h 280"/>
                  <a:gd name="T24" fmla="*/ 0 w 447"/>
                  <a:gd name="T25" fmla="*/ 29 h 280"/>
                  <a:gd name="T26" fmla="*/ 0 w 447"/>
                  <a:gd name="T27" fmla="*/ 24 h 280"/>
                  <a:gd name="T28" fmla="*/ 2 w 447"/>
                  <a:gd name="T29" fmla="*/ 17 h 280"/>
                  <a:gd name="T30" fmla="*/ 4 w 447"/>
                  <a:gd name="T31" fmla="*/ 13 h 280"/>
                  <a:gd name="T32" fmla="*/ 8 w 447"/>
                  <a:gd name="T33" fmla="*/ 8 h 280"/>
                  <a:gd name="T34" fmla="*/ 12 w 447"/>
                  <a:gd name="T35" fmla="*/ 5 h 280"/>
                  <a:gd name="T36" fmla="*/ 18 w 447"/>
                  <a:gd name="T37" fmla="*/ 2 h 280"/>
                  <a:gd name="T38" fmla="*/ 23 w 447"/>
                  <a:gd name="T39" fmla="*/ 0 h 280"/>
                  <a:gd name="T40" fmla="*/ 29 w 447"/>
                  <a:gd name="T41" fmla="*/ 0 h 280"/>
                  <a:gd name="T42" fmla="*/ 418 w 447"/>
                  <a:gd name="T43" fmla="*/ 0 h 280"/>
                  <a:gd name="T44" fmla="*/ 418 w 447"/>
                  <a:gd name="T45" fmla="*/ 0 h 280"/>
                  <a:gd name="T46" fmla="*/ 423 w 447"/>
                  <a:gd name="T47" fmla="*/ 0 h 280"/>
                  <a:gd name="T48" fmla="*/ 428 w 447"/>
                  <a:gd name="T49" fmla="*/ 2 h 280"/>
                  <a:gd name="T50" fmla="*/ 434 w 447"/>
                  <a:gd name="T51" fmla="*/ 5 h 280"/>
                  <a:gd name="T52" fmla="*/ 438 w 447"/>
                  <a:gd name="T53" fmla="*/ 8 h 280"/>
                  <a:gd name="T54" fmla="*/ 441 w 447"/>
                  <a:gd name="T55" fmla="*/ 13 h 280"/>
                  <a:gd name="T56" fmla="*/ 444 w 447"/>
                  <a:gd name="T57" fmla="*/ 17 h 280"/>
                  <a:gd name="T58" fmla="*/ 445 w 447"/>
                  <a:gd name="T59" fmla="*/ 24 h 280"/>
                  <a:gd name="T60" fmla="*/ 447 w 447"/>
                  <a:gd name="T61" fmla="*/ 29 h 280"/>
                  <a:gd name="T62" fmla="*/ 447 w 447"/>
                  <a:gd name="T63" fmla="*/ 251 h 280"/>
                  <a:gd name="T64" fmla="*/ 447 w 447"/>
                  <a:gd name="T65" fmla="*/ 251 h 280"/>
                  <a:gd name="T66" fmla="*/ 445 w 447"/>
                  <a:gd name="T67" fmla="*/ 257 h 280"/>
                  <a:gd name="T68" fmla="*/ 444 w 447"/>
                  <a:gd name="T69" fmla="*/ 262 h 280"/>
                  <a:gd name="T70" fmla="*/ 441 w 447"/>
                  <a:gd name="T71" fmla="*/ 268 h 280"/>
                  <a:gd name="T72" fmla="*/ 438 w 447"/>
                  <a:gd name="T73" fmla="*/ 272 h 280"/>
                  <a:gd name="T74" fmla="*/ 434 w 447"/>
                  <a:gd name="T75" fmla="*/ 274 h 280"/>
                  <a:gd name="T76" fmla="*/ 428 w 447"/>
                  <a:gd name="T77" fmla="*/ 278 h 280"/>
                  <a:gd name="T78" fmla="*/ 423 w 447"/>
                  <a:gd name="T79" fmla="*/ 280 h 280"/>
                  <a:gd name="T80" fmla="*/ 418 w 447"/>
                  <a:gd name="T81" fmla="*/ 280 h 280"/>
                  <a:gd name="T82" fmla="*/ 418 w 447"/>
                  <a:gd name="T83" fmla="*/ 280 h 280"/>
                  <a:gd name="T84" fmla="*/ 58 w 447"/>
                  <a:gd name="T85" fmla="*/ 222 h 280"/>
                  <a:gd name="T86" fmla="*/ 389 w 447"/>
                  <a:gd name="T87" fmla="*/ 222 h 280"/>
                  <a:gd name="T88" fmla="*/ 389 w 447"/>
                  <a:gd name="T89" fmla="*/ 58 h 280"/>
                  <a:gd name="T90" fmla="*/ 58 w 447"/>
                  <a:gd name="T91" fmla="*/ 58 h 280"/>
                  <a:gd name="T92" fmla="*/ 58 w 447"/>
                  <a:gd name="T93"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7" h="280">
                    <a:moveTo>
                      <a:pt x="418" y="280"/>
                    </a:moveTo>
                    <a:lnTo>
                      <a:pt x="29" y="280"/>
                    </a:lnTo>
                    <a:lnTo>
                      <a:pt x="29" y="280"/>
                    </a:lnTo>
                    <a:lnTo>
                      <a:pt x="23" y="280"/>
                    </a:lnTo>
                    <a:lnTo>
                      <a:pt x="18" y="278"/>
                    </a:lnTo>
                    <a:lnTo>
                      <a:pt x="12" y="274"/>
                    </a:lnTo>
                    <a:lnTo>
                      <a:pt x="8" y="272"/>
                    </a:lnTo>
                    <a:lnTo>
                      <a:pt x="4" y="268"/>
                    </a:lnTo>
                    <a:lnTo>
                      <a:pt x="2" y="262"/>
                    </a:lnTo>
                    <a:lnTo>
                      <a:pt x="0" y="257"/>
                    </a:lnTo>
                    <a:lnTo>
                      <a:pt x="0" y="251"/>
                    </a:lnTo>
                    <a:lnTo>
                      <a:pt x="0" y="29"/>
                    </a:lnTo>
                    <a:lnTo>
                      <a:pt x="0" y="29"/>
                    </a:lnTo>
                    <a:lnTo>
                      <a:pt x="0" y="24"/>
                    </a:lnTo>
                    <a:lnTo>
                      <a:pt x="2" y="17"/>
                    </a:lnTo>
                    <a:lnTo>
                      <a:pt x="4" y="13"/>
                    </a:lnTo>
                    <a:lnTo>
                      <a:pt x="8" y="8"/>
                    </a:lnTo>
                    <a:lnTo>
                      <a:pt x="12" y="5"/>
                    </a:lnTo>
                    <a:lnTo>
                      <a:pt x="18" y="2"/>
                    </a:lnTo>
                    <a:lnTo>
                      <a:pt x="23" y="0"/>
                    </a:lnTo>
                    <a:lnTo>
                      <a:pt x="29" y="0"/>
                    </a:lnTo>
                    <a:lnTo>
                      <a:pt x="418" y="0"/>
                    </a:lnTo>
                    <a:lnTo>
                      <a:pt x="418" y="0"/>
                    </a:lnTo>
                    <a:lnTo>
                      <a:pt x="423" y="0"/>
                    </a:lnTo>
                    <a:lnTo>
                      <a:pt x="428" y="2"/>
                    </a:lnTo>
                    <a:lnTo>
                      <a:pt x="434" y="5"/>
                    </a:lnTo>
                    <a:lnTo>
                      <a:pt x="438" y="8"/>
                    </a:lnTo>
                    <a:lnTo>
                      <a:pt x="441" y="13"/>
                    </a:lnTo>
                    <a:lnTo>
                      <a:pt x="444" y="17"/>
                    </a:lnTo>
                    <a:lnTo>
                      <a:pt x="445" y="24"/>
                    </a:lnTo>
                    <a:lnTo>
                      <a:pt x="447" y="29"/>
                    </a:lnTo>
                    <a:lnTo>
                      <a:pt x="447" y="251"/>
                    </a:lnTo>
                    <a:lnTo>
                      <a:pt x="447" y="251"/>
                    </a:lnTo>
                    <a:lnTo>
                      <a:pt x="445" y="257"/>
                    </a:lnTo>
                    <a:lnTo>
                      <a:pt x="444" y="262"/>
                    </a:lnTo>
                    <a:lnTo>
                      <a:pt x="441" y="268"/>
                    </a:lnTo>
                    <a:lnTo>
                      <a:pt x="438" y="272"/>
                    </a:lnTo>
                    <a:lnTo>
                      <a:pt x="434" y="274"/>
                    </a:lnTo>
                    <a:lnTo>
                      <a:pt x="428" y="278"/>
                    </a:lnTo>
                    <a:lnTo>
                      <a:pt x="423" y="280"/>
                    </a:lnTo>
                    <a:lnTo>
                      <a:pt x="418" y="280"/>
                    </a:lnTo>
                    <a:lnTo>
                      <a:pt x="418" y="280"/>
                    </a:lnTo>
                    <a:close/>
                    <a:moveTo>
                      <a:pt x="58" y="222"/>
                    </a:moveTo>
                    <a:lnTo>
                      <a:pt x="389" y="222"/>
                    </a:lnTo>
                    <a:lnTo>
                      <a:pt x="389" y="58"/>
                    </a:lnTo>
                    <a:lnTo>
                      <a:pt x="58" y="58"/>
                    </a:lnTo>
                    <a:lnTo>
                      <a:pt x="58" y="22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29">
                <a:extLst>
                  <a:ext uri="{FF2B5EF4-FFF2-40B4-BE49-F238E27FC236}">
                    <a16:creationId xmlns:a16="http://schemas.microsoft.com/office/drawing/2014/main" id="{3D99B6DF-CE69-4342-9D1E-275B3AE08E10}"/>
                  </a:ext>
                </a:extLst>
              </p:cNvPr>
              <p:cNvSpPr>
                <a:spLocks noChangeArrowheads="1"/>
              </p:cNvSpPr>
              <p:nvPr userDrawn="1"/>
            </p:nvSpPr>
            <p:spPr bwMode="auto">
              <a:xfrm>
                <a:off x="2237" y="991"/>
                <a:ext cx="70" cy="6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0">
                <a:extLst>
                  <a:ext uri="{FF2B5EF4-FFF2-40B4-BE49-F238E27FC236}">
                    <a16:creationId xmlns:a16="http://schemas.microsoft.com/office/drawing/2014/main" id="{61246576-75C9-4FD4-A897-4BE4A8CDA636}"/>
                  </a:ext>
                </a:extLst>
              </p:cNvPr>
              <p:cNvSpPr>
                <a:spLocks noEditPoints="1"/>
              </p:cNvSpPr>
              <p:nvPr userDrawn="1"/>
            </p:nvSpPr>
            <p:spPr bwMode="auto">
              <a:xfrm>
                <a:off x="2227" y="982"/>
                <a:ext cx="90" cy="85"/>
              </a:xfrm>
              <a:custGeom>
                <a:avLst/>
                <a:gdLst>
                  <a:gd name="T0" fmla="*/ 240 w 269"/>
                  <a:gd name="T1" fmla="*/ 255 h 255"/>
                  <a:gd name="T2" fmla="*/ 29 w 269"/>
                  <a:gd name="T3" fmla="*/ 255 h 255"/>
                  <a:gd name="T4" fmla="*/ 29 w 269"/>
                  <a:gd name="T5" fmla="*/ 255 h 255"/>
                  <a:gd name="T6" fmla="*/ 22 w 269"/>
                  <a:gd name="T7" fmla="*/ 255 h 255"/>
                  <a:gd name="T8" fmla="*/ 17 w 269"/>
                  <a:gd name="T9" fmla="*/ 252 h 255"/>
                  <a:gd name="T10" fmla="*/ 11 w 269"/>
                  <a:gd name="T11" fmla="*/ 250 h 255"/>
                  <a:gd name="T12" fmla="*/ 7 w 269"/>
                  <a:gd name="T13" fmla="*/ 247 h 255"/>
                  <a:gd name="T14" fmla="*/ 4 w 269"/>
                  <a:gd name="T15" fmla="*/ 242 h 255"/>
                  <a:gd name="T16" fmla="*/ 1 w 269"/>
                  <a:gd name="T17" fmla="*/ 238 h 255"/>
                  <a:gd name="T18" fmla="*/ 0 w 269"/>
                  <a:gd name="T19" fmla="*/ 231 h 255"/>
                  <a:gd name="T20" fmla="*/ 0 w 269"/>
                  <a:gd name="T21" fmla="*/ 226 h 255"/>
                  <a:gd name="T22" fmla="*/ 0 w 269"/>
                  <a:gd name="T23" fmla="*/ 29 h 255"/>
                  <a:gd name="T24" fmla="*/ 0 w 269"/>
                  <a:gd name="T25" fmla="*/ 29 h 255"/>
                  <a:gd name="T26" fmla="*/ 0 w 269"/>
                  <a:gd name="T27" fmla="*/ 23 h 255"/>
                  <a:gd name="T28" fmla="*/ 1 w 269"/>
                  <a:gd name="T29" fmla="*/ 17 h 255"/>
                  <a:gd name="T30" fmla="*/ 4 w 269"/>
                  <a:gd name="T31" fmla="*/ 12 h 255"/>
                  <a:gd name="T32" fmla="*/ 7 w 269"/>
                  <a:gd name="T33" fmla="*/ 8 h 255"/>
                  <a:gd name="T34" fmla="*/ 11 w 269"/>
                  <a:gd name="T35" fmla="*/ 4 h 255"/>
                  <a:gd name="T36" fmla="*/ 17 w 269"/>
                  <a:gd name="T37" fmla="*/ 2 h 255"/>
                  <a:gd name="T38" fmla="*/ 22 w 269"/>
                  <a:gd name="T39" fmla="*/ 0 h 255"/>
                  <a:gd name="T40" fmla="*/ 29 w 269"/>
                  <a:gd name="T41" fmla="*/ 0 h 255"/>
                  <a:gd name="T42" fmla="*/ 240 w 269"/>
                  <a:gd name="T43" fmla="*/ 0 h 255"/>
                  <a:gd name="T44" fmla="*/ 240 w 269"/>
                  <a:gd name="T45" fmla="*/ 0 h 255"/>
                  <a:gd name="T46" fmla="*/ 247 w 269"/>
                  <a:gd name="T47" fmla="*/ 0 h 255"/>
                  <a:gd name="T48" fmla="*/ 252 w 269"/>
                  <a:gd name="T49" fmla="*/ 2 h 255"/>
                  <a:gd name="T50" fmla="*/ 257 w 269"/>
                  <a:gd name="T51" fmla="*/ 4 h 255"/>
                  <a:gd name="T52" fmla="*/ 261 w 269"/>
                  <a:gd name="T53" fmla="*/ 8 h 255"/>
                  <a:gd name="T54" fmla="*/ 265 w 269"/>
                  <a:gd name="T55" fmla="*/ 12 h 255"/>
                  <a:gd name="T56" fmla="*/ 268 w 269"/>
                  <a:gd name="T57" fmla="*/ 17 h 255"/>
                  <a:gd name="T58" fmla="*/ 269 w 269"/>
                  <a:gd name="T59" fmla="*/ 23 h 255"/>
                  <a:gd name="T60" fmla="*/ 269 w 269"/>
                  <a:gd name="T61" fmla="*/ 29 h 255"/>
                  <a:gd name="T62" fmla="*/ 269 w 269"/>
                  <a:gd name="T63" fmla="*/ 226 h 255"/>
                  <a:gd name="T64" fmla="*/ 269 w 269"/>
                  <a:gd name="T65" fmla="*/ 226 h 255"/>
                  <a:gd name="T66" fmla="*/ 269 w 269"/>
                  <a:gd name="T67" fmla="*/ 231 h 255"/>
                  <a:gd name="T68" fmla="*/ 268 w 269"/>
                  <a:gd name="T69" fmla="*/ 238 h 255"/>
                  <a:gd name="T70" fmla="*/ 265 w 269"/>
                  <a:gd name="T71" fmla="*/ 242 h 255"/>
                  <a:gd name="T72" fmla="*/ 261 w 269"/>
                  <a:gd name="T73" fmla="*/ 247 h 255"/>
                  <a:gd name="T74" fmla="*/ 257 w 269"/>
                  <a:gd name="T75" fmla="*/ 250 h 255"/>
                  <a:gd name="T76" fmla="*/ 252 w 269"/>
                  <a:gd name="T77" fmla="*/ 252 h 255"/>
                  <a:gd name="T78" fmla="*/ 247 w 269"/>
                  <a:gd name="T79" fmla="*/ 255 h 255"/>
                  <a:gd name="T80" fmla="*/ 240 w 269"/>
                  <a:gd name="T81" fmla="*/ 255 h 255"/>
                  <a:gd name="T82" fmla="*/ 240 w 269"/>
                  <a:gd name="T83" fmla="*/ 255 h 255"/>
                  <a:gd name="T84" fmla="*/ 58 w 269"/>
                  <a:gd name="T85" fmla="*/ 197 h 255"/>
                  <a:gd name="T86" fmla="*/ 211 w 269"/>
                  <a:gd name="T87" fmla="*/ 197 h 255"/>
                  <a:gd name="T88" fmla="*/ 211 w 269"/>
                  <a:gd name="T89" fmla="*/ 58 h 255"/>
                  <a:gd name="T90" fmla="*/ 58 w 269"/>
                  <a:gd name="T91" fmla="*/ 58 h 255"/>
                  <a:gd name="T92" fmla="*/ 58 w 269"/>
                  <a:gd name="T93" fmla="*/ 19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 h="255">
                    <a:moveTo>
                      <a:pt x="240" y="255"/>
                    </a:moveTo>
                    <a:lnTo>
                      <a:pt x="29" y="255"/>
                    </a:lnTo>
                    <a:lnTo>
                      <a:pt x="29" y="255"/>
                    </a:lnTo>
                    <a:lnTo>
                      <a:pt x="22" y="255"/>
                    </a:lnTo>
                    <a:lnTo>
                      <a:pt x="17" y="252"/>
                    </a:lnTo>
                    <a:lnTo>
                      <a:pt x="11" y="250"/>
                    </a:lnTo>
                    <a:lnTo>
                      <a:pt x="7" y="247"/>
                    </a:lnTo>
                    <a:lnTo>
                      <a:pt x="4" y="242"/>
                    </a:lnTo>
                    <a:lnTo>
                      <a:pt x="1" y="238"/>
                    </a:lnTo>
                    <a:lnTo>
                      <a:pt x="0" y="231"/>
                    </a:lnTo>
                    <a:lnTo>
                      <a:pt x="0" y="226"/>
                    </a:lnTo>
                    <a:lnTo>
                      <a:pt x="0" y="29"/>
                    </a:lnTo>
                    <a:lnTo>
                      <a:pt x="0" y="29"/>
                    </a:lnTo>
                    <a:lnTo>
                      <a:pt x="0" y="23"/>
                    </a:lnTo>
                    <a:lnTo>
                      <a:pt x="1" y="17"/>
                    </a:lnTo>
                    <a:lnTo>
                      <a:pt x="4" y="12"/>
                    </a:lnTo>
                    <a:lnTo>
                      <a:pt x="7" y="8"/>
                    </a:lnTo>
                    <a:lnTo>
                      <a:pt x="11" y="4"/>
                    </a:lnTo>
                    <a:lnTo>
                      <a:pt x="17" y="2"/>
                    </a:lnTo>
                    <a:lnTo>
                      <a:pt x="22" y="0"/>
                    </a:lnTo>
                    <a:lnTo>
                      <a:pt x="29" y="0"/>
                    </a:lnTo>
                    <a:lnTo>
                      <a:pt x="240" y="0"/>
                    </a:lnTo>
                    <a:lnTo>
                      <a:pt x="240" y="0"/>
                    </a:lnTo>
                    <a:lnTo>
                      <a:pt x="247" y="0"/>
                    </a:lnTo>
                    <a:lnTo>
                      <a:pt x="252" y="2"/>
                    </a:lnTo>
                    <a:lnTo>
                      <a:pt x="257" y="4"/>
                    </a:lnTo>
                    <a:lnTo>
                      <a:pt x="261" y="8"/>
                    </a:lnTo>
                    <a:lnTo>
                      <a:pt x="265" y="12"/>
                    </a:lnTo>
                    <a:lnTo>
                      <a:pt x="268" y="17"/>
                    </a:lnTo>
                    <a:lnTo>
                      <a:pt x="269" y="23"/>
                    </a:lnTo>
                    <a:lnTo>
                      <a:pt x="269" y="29"/>
                    </a:lnTo>
                    <a:lnTo>
                      <a:pt x="269" y="226"/>
                    </a:lnTo>
                    <a:lnTo>
                      <a:pt x="269" y="226"/>
                    </a:lnTo>
                    <a:lnTo>
                      <a:pt x="269" y="231"/>
                    </a:lnTo>
                    <a:lnTo>
                      <a:pt x="268" y="238"/>
                    </a:lnTo>
                    <a:lnTo>
                      <a:pt x="265" y="242"/>
                    </a:lnTo>
                    <a:lnTo>
                      <a:pt x="261" y="247"/>
                    </a:lnTo>
                    <a:lnTo>
                      <a:pt x="257" y="250"/>
                    </a:lnTo>
                    <a:lnTo>
                      <a:pt x="252" y="252"/>
                    </a:lnTo>
                    <a:lnTo>
                      <a:pt x="247" y="255"/>
                    </a:lnTo>
                    <a:lnTo>
                      <a:pt x="240" y="255"/>
                    </a:lnTo>
                    <a:lnTo>
                      <a:pt x="240" y="255"/>
                    </a:lnTo>
                    <a:close/>
                    <a:moveTo>
                      <a:pt x="58" y="197"/>
                    </a:moveTo>
                    <a:lnTo>
                      <a:pt x="211" y="197"/>
                    </a:lnTo>
                    <a:lnTo>
                      <a:pt x="211" y="58"/>
                    </a:lnTo>
                    <a:lnTo>
                      <a:pt x="58" y="58"/>
                    </a:lnTo>
                    <a:lnTo>
                      <a:pt x="58" y="19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31">
                <a:extLst>
                  <a:ext uri="{FF2B5EF4-FFF2-40B4-BE49-F238E27FC236}">
                    <a16:creationId xmlns:a16="http://schemas.microsoft.com/office/drawing/2014/main" id="{A07C6813-BE21-4852-B582-99D14AEED373}"/>
                  </a:ext>
                </a:extLst>
              </p:cNvPr>
              <p:cNvSpPr>
                <a:spLocks/>
              </p:cNvSpPr>
              <p:nvPr userDrawn="1"/>
            </p:nvSpPr>
            <p:spPr bwMode="auto">
              <a:xfrm>
                <a:off x="2203" y="1160"/>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29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29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29"/>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29"/>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32">
                <a:extLst>
                  <a:ext uri="{FF2B5EF4-FFF2-40B4-BE49-F238E27FC236}">
                    <a16:creationId xmlns:a16="http://schemas.microsoft.com/office/drawing/2014/main" id="{44228F7F-59C0-4A28-B06C-B7DB92C993D7}"/>
                  </a:ext>
                </a:extLst>
              </p:cNvPr>
              <p:cNvSpPr>
                <a:spLocks/>
              </p:cNvSpPr>
              <p:nvPr userDrawn="1"/>
            </p:nvSpPr>
            <p:spPr bwMode="auto">
              <a:xfrm>
                <a:off x="2244" y="1160"/>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29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29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29"/>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29"/>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3">
                <a:extLst>
                  <a:ext uri="{FF2B5EF4-FFF2-40B4-BE49-F238E27FC236}">
                    <a16:creationId xmlns:a16="http://schemas.microsoft.com/office/drawing/2014/main" id="{DBC41779-E115-48AB-90EC-A8D2B6EE34EB}"/>
                  </a:ext>
                </a:extLst>
              </p:cNvPr>
              <p:cNvSpPr>
                <a:spLocks/>
              </p:cNvSpPr>
              <p:nvPr userDrawn="1"/>
            </p:nvSpPr>
            <p:spPr bwMode="auto">
              <a:xfrm>
                <a:off x="2244" y="1084"/>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4 h 144"/>
                  <a:gd name="T20" fmla="*/ 0 w 58"/>
                  <a:gd name="T21" fmla="*/ 29 h 144"/>
                  <a:gd name="T22" fmla="*/ 0 w 58"/>
                  <a:gd name="T23" fmla="*/ 29 h 144"/>
                  <a:gd name="T24" fmla="*/ 0 w 58"/>
                  <a:gd name="T25" fmla="*/ 23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3 h 144"/>
                  <a:gd name="T56" fmla="*/ 58 w 58"/>
                  <a:gd name="T57" fmla="*/ 29 h 144"/>
                  <a:gd name="T58" fmla="*/ 58 w 58"/>
                  <a:gd name="T59" fmla="*/ 114 h 144"/>
                  <a:gd name="T60" fmla="*/ 58 w 58"/>
                  <a:gd name="T61" fmla="*/ 114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4"/>
                    </a:lnTo>
                    <a:lnTo>
                      <a:pt x="0" y="29"/>
                    </a:lnTo>
                    <a:lnTo>
                      <a:pt x="0" y="29"/>
                    </a:lnTo>
                    <a:lnTo>
                      <a:pt x="0" y="23"/>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3"/>
                    </a:lnTo>
                    <a:lnTo>
                      <a:pt x="58" y="29"/>
                    </a:lnTo>
                    <a:lnTo>
                      <a:pt x="58" y="114"/>
                    </a:lnTo>
                    <a:lnTo>
                      <a:pt x="58" y="114"/>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4">
                <a:extLst>
                  <a:ext uri="{FF2B5EF4-FFF2-40B4-BE49-F238E27FC236}">
                    <a16:creationId xmlns:a16="http://schemas.microsoft.com/office/drawing/2014/main" id="{A6080937-018F-42F8-9FB2-1142323556F4}"/>
                  </a:ext>
                </a:extLst>
              </p:cNvPr>
              <p:cNvSpPr>
                <a:spLocks/>
              </p:cNvSpPr>
              <p:nvPr userDrawn="1"/>
            </p:nvSpPr>
            <p:spPr bwMode="auto">
              <a:xfrm>
                <a:off x="2286" y="1160"/>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29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29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29"/>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29"/>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5">
                <a:extLst>
                  <a:ext uri="{FF2B5EF4-FFF2-40B4-BE49-F238E27FC236}">
                    <a16:creationId xmlns:a16="http://schemas.microsoft.com/office/drawing/2014/main" id="{BA37155C-C0B0-484F-9143-135821A82985}"/>
                  </a:ext>
                </a:extLst>
              </p:cNvPr>
              <p:cNvSpPr>
                <a:spLocks/>
              </p:cNvSpPr>
              <p:nvPr userDrawn="1"/>
            </p:nvSpPr>
            <p:spPr bwMode="auto">
              <a:xfrm>
                <a:off x="2286" y="1084"/>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4 h 144"/>
                  <a:gd name="T20" fmla="*/ 0 w 58"/>
                  <a:gd name="T21" fmla="*/ 29 h 144"/>
                  <a:gd name="T22" fmla="*/ 0 w 58"/>
                  <a:gd name="T23" fmla="*/ 29 h 144"/>
                  <a:gd name="T24" fmla="*/ 0 w 58"/>
                  <a:gd name="T25" fmla="*/ 23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3 h 144"/>
                  <a:gd name="T56" fmla="*/ 58 w 58"/>
                  <a:gd name="T57" fmla="*/ 29 h 144"/>
                  <a:gd name="T58" fmla="*/ 58 w 58"/>
                  <a:gd name="T59" fmla="*/ 114 h 144"/>
                  <a:gd name="T60" fmla="*/ 58 w 58"/>
                  <a:gd name="T61" fmla="*/ 114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4"/>
                    </a:lnTo>
                    <a:lnTo>
                      <a:pt x="0" y="29"/>
                    </a:lnTo>
                    <a:lnTo>
                      <a:pt x="0" y="29"/>
                    </a:lnTo>
                    <a:lnTo>
                      <a:pt x="0" y="23"/>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3"/>
                    </a:lnTo>
                    <a:lnTo>
                      <a:pt x="58" y="29"/>
                    </a:lnTo>
                    <a:lnTo>
                      <a:pt x="58" y="114"/>
                    </a:lnTo>
                    <a:lnTo>
                      <a:pt x="58" y="114"/>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6">
                <a:extLst>
                  <a:ext uri="{FF2B5EF4-FFF2-40B4-BE49-F238E27FC236}">
                    <a16:creationId xmlns:a16="http://schemas.microsoft.com/office/drawing/2014/main" id="{E9193E3E-C2E7-4FB7-A4FC-A2BE5B7D0C2E}"/>
                  </a:ext>
                </a:extLst>
              </p:cNvPr>
              <p:cNvSpPr>
                <a:spLocks/>
              </p:cNvSpPr>
              <p:nvPr userDrawn="1"/>
            </p:nvSpPr>
            <p:spPr bwMode="auto">
              <a:xfrm>
                <a:off x="2327" y="1160"/>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29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29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29"/>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29"/>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37">
                <a:extLst>
                  <a:ext uri="{FF2B5EF4-FFF2-40B4-BE49-F238E27FC236}">
                    <a16:creationId xmlns:a16="http://schemas.microsoft.com/office/drawing/2014/main" id="{DDD772E9-8BB9-4477-AE6B-8BA8E21C9BF0}"/>
                  </a:ext>
                </a:extLst>
              </p:cNvPr>
              <p:cNvSpPr>
                <a:spLocks/>
              </p:cNvSpPr>
              <p:nvPr userDrawn="1"/>
            </p:nvSpPr>
            <p:spPr bwMode="auto">
              <a:xfrm>
                <a:off x="2203" y="1227"/>
                <a:ext cx="19" cy="48"/>
              </a:xfrm>
              <a:custGeom>
                <a:avLst/>
                <a:gdLst>
                  <a:gd name="T0" fmla="*/ 29 w 58"/>
                  <a:gd name="T1" fmla="*/ 144 h 144"/>
                  <a:gd name="T2" fmla="*/ 29 w 58"/>
                  <a:gd name="T3" fmla="*/ 144 h 144"/>
                  <a:gd name="T4" fmla="*/ 23 w 58"/>
                  <a:gd name="T5" fmla="*/ 143 h 144"/>
                  <a:gd name="T6" fmla="*/ 17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7"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8">
                <a:extLst>
                  <a:ext uri="{FF2B5EF4-FFF2-40B4-BE49-F238E27FC236}">
                    <a16:creationId xmlns:a16="http://schemas.microsoft.com/office/drawing/2014/main" id="{7859BD53-6273-4604-A565-8254DA2DFC89}"/>
                  </a:ext>
                </a:extLst>
              </p:cNvPr>
              <p:cNvSpPr>
                <a:spLocks/>
              </p:cNvSpPr>
              <p:nvPr userDrawn="1"/>
            </p:nvSpPr>
            <p:spPr bwMode="auto">
              <a:xfrm>
                <a:off x="2244" y="1227"/>
                <a:ext cx="20" cy="48"/>
              </a:xfrm>
              <a:custGeom>
                <a:avLst/>
                <a:gdLst>
                  <a:gd name="T0" fmla="*/ 29 w 58"/>
                  <a:gd name="T1" fmla="*/ 144 h 144"/>
                  <a:gd name="T2" fmla="*/ 29 w 58"/>
                  <a:gd name="T3" fmla="*/ 144 h 144"/>
                  <a:gd name="T4" fmla="*/ 23 w 58"/>
                  <a:gd name="T5" fmla="*/ 143 h 144"/>
                  <a:gd name="T6" fmla="*/ 18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8"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39">
                <a:extLst>
                  <a:ext uri="{FF2B5EF4-FFF2-40B4-BE49-F238E27FC236}">
                    <a16:creationId xmlns:a16="http://schemas.microsoft.com/office/drawing/2014/main" id="{ACF6F6C6-DE78-43A0-B471-367C71FF82B1}"/>
                  </a:ext>
                </a:extLst>
              </p:cNvPr>
              <p:cNvSpPr>
                <a:spLocks/>
              </p:cNvSpPr>
              <p:nvPr userDrawn="1"/>
            </p:nvSpPr>
            <p:spPr bwMode="auto">
              <a:xfrm>
                <a:off x="2286" y="1227"/>
                <a:ext cx="19" cy="48"/>
              </a:xfrm>
              <a:custGeom>
                <a:avLst/>
                <a:gdLst>
                  <a:gd name="T0" fmla="*/ 29 w 58"/>
                  <a:gd name="T1" fmla="*/ 144 h 144"/>
                  <a:gd name="T2" fmla="*/ 29 w 58"/>
                  <a:gd name="T3" fmla="*/ 144 h 144"/>
                  <a:gd name="T4" fmla="*/ 22 w 58"/>
                  <a:gd name="T5" fmla="*/ 143 h 144"/>
                  <a:gd name="T6" fmla="*/ 17 w 58"/>
                  <a:gd name="T7" fmla="*/ 141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3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1" y="139"/>
                    </a:lnTo>
                    <a:lnTo>
                      <a:pt x="7" y="135"/>
                    </a:lnTo>
                    <a:lnTo>
                      <a:pt x="3" y="131"/>
                    </a:lnTo>
                    <a:lnTo>
                      <a:pt x="1" y="126"/>
                    </a:lnTo>
                    <a:lnTo>
                      <a:pt x="0" y="120"/>
                    </a:lnTo>
                    <a:lnTo>
                      <a:pt x="0" y="115"/>
                    </a:lnTo>
                    <a:lnTo>
                      <a:pt x="0" y="29"/>
                    </a:lnTo>
                    <a:lnTo>
                      <a:pt x="0" y="29"/>
                    </a:lnTo>
                    <a:lnTo>
                      <a:pt x="0" y="23"/>
                    </a:lnTo>
                    <a:lnTo>
                      <a:pt x="1" y="17"/>
                    </a:lnTo>
                    <a:lnTo>
                      <a:pt x="3" y="13"/>
                    </a:lnTo>
                    <a:lnTo>
                      <a:pt x="7" y="8"/>
                    </a:lnTo>
                    <a:lnTo>
                      <a:pt x="11" y="6"/>
                    </a:lnTo>
                    <a:lnTo>
                      <a:pt x="17" y="3"/>
                    </a:lnTo>
                    <a:lnTo>
                      <a:pt x="22" y="0"/>
                    </a:lnTo>
                    <a:lnTo>
                      <a:pt x="29" y="0"/>
                    </a:lnTo>
                    <a:lnTo>
                      <a:pt x="29" y="0"/>
                    </a:lnTo>
                    <a:lnTo>
                      <a:pt x="34" y="0"/>
                    </a:lnTo>
                    <a:lnTo>
                      <a:pt x="39" y="3"/>
                    </a:lnTo>
                    <a:lnTo>
                      <a:pt x="44" y="6"/>
                    </a:lnTo>
                    <a:lnTo>
                      <a:pt x="48" y="8"/>
                    </a:lnTo>
                    <a:lnTo>
                      <a:pt x="52" y="13"/>
                    </a:lnTo>
                    <a:lnTo>
                      <a:pt x="55" y="17"/>
                    </a:lnTo>
                    <a:lnTo>
                      <a:pt x="56" y="23"/>
                    </a:lnTo>
                    <a:lnTo>
                      <a:pt x="58" y="29"/>
                    </a:lnTo>
                    <a:lnTo>
                      <a:pt x="58" y="115"/>
                    </a:lnTo>
                    <a:lnTo>
                      <a:pt x="58" y="115"/>
                    </a:lnTo>
                    <a:lnTo>
                      <a:pt x="56" y="120"/>
                    </a:lnTo>
                    <a:lnTo>
                      <a:pt x="55" y="126"/>
                    </a:lnTo>
                    <a:lnTo>
                      <a:pt x="52" y="131"/>
                    </a:lnTo>
                    <a:lnTo>
                      <a:pt x="48" y="135"/>
                    </a:lnTo>
                    <a:lnTo>
                      <a:pt x="44"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40">
                <a:extLst>
                  <a:ext uri="{FF2B5EF4-FFF2-40B4-BE49-F238E27FC236}">
                    <a16:creationId xmlns:a16="http://schemas.microsoft.com/office/drawing/2014/main" id="{E2C54187-61CA-46A9-8765-2B7130EAC14C}"/>
                  </a:ext>
                </a:extLst>
              </p:cNvPr>
              <p:cNvSpPr>
                <a:spLocks/>
              </p:cNvSpPr>
              <p:nvPr userDrawn="1"/>
            </p:nvSpPr>
            <p:spPr bwMode="auto">
              <a:xfrm>
                <a:off x="2327" y="1227"/>
                <a:ext cx="20" cy="48"/>
              </a:xfrm>
              <a:custGeom>
                <a:avLst/>
                <a:gdLst>
                  <a:gd name="T0" fmla="*/ 29 w 58"/>
                  <a:gd name="T1" fmla="*/ 144 h 144"/>
                  <a:gd name="T2" fmla="*/ 29 w 58"/>
                  <a:gd name="T3" fmla="*/ 144 h 144"/>
                  <a:gd name="T4" fmla="*/ 22 w 58"/>
                  <a:gd name="T5" fmla="*/ 143 h 144"/>
                  <a:gd name="T6" fmla="*/ 17 w 58"/>
                  <a:gd name="T7" fmla="*/ 141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3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2" y="139"/>
                    </a:lnTo>
                    <a:lnTo>
                      <a:pt x="8" y="135"/>
                    </a:lnTo>
                    <a:lnTo>
                      <a:pt x="4" y="131"/>
                    </a:lnTo>
                    <a:lnTo>
                      <a:pt x="1" y="126"/>
                    </a:lnTo>
                    <a:lnTo>
                      <a:pt x="0" y="120"/>
                    </a:lnTo>
                    <a:lnTo>
                      <a:pt x="0" y="115"/>
                    </a:lnTo>
                    <a:lnTo>
                      <a:pt x="0" y="29"/>
                    </a:lnTo>
                    <a:lnTo>
                      <a:pt x="0" y="29"/>
                    </a:lnTo>
                    <a:lnTo>
                      <a:pt x="0" y="23"/>
                    </a:lnTo>
                    <a:lnTo>
                      <a:pt x="1" y="17"/>
                    </a:lnTo>
                    <a:lnTo>
                      <a:pt x="4" y="13"/>
                    </a:lnTo>
                    <a:lnTo>
                      <a:pt x="8" y="8"/>
                    </a:lnTo>
                    <a:lnTo>
                      <a:pt x="12" y="6"/>
                    </a:lnTo>
                    <a:lnTo>
                      <a:pt x="17" y="3"/>
                    </a:lnTo>
                    <a:lnTo>
                      <a:pt x="22" y="0"/>
                    </a:lnTo>
                    <a:lnTo>
                      <a:pt x="29" y="0"/>
                    </a:lnTo>
                    <a:lnTo>
                      <a:pt x="29" y="0"/>
                    </a:lnTo>
                    <a:lnTo>
                      <a:pt x="34" y="0"/>
                    </a:lnTo>
                    <a:lnTo>
                      <a:pt x="39" y="3"/>
                    </a:lnTo>
                    <a:lnTo>
                      <a:pt x="45" y="6"/>
                    </a:lnTo>
                    <a:lnTo>
                      <a:pt x="49" y="8"/>
                    </a:lnTo>
                    <a:lnTo>
                      <a:pt x="52" y="13"/>
                    </a:lnTo>
                    <a:lnTo>
                      <a:pt x="55" y="17"/>
                    </a:lnTo>
                    <a:lnTo>
                      <a:pt x="56" y="23"/>
                    </a:lnTo>
                    <a:lnTo>
                      <a:pt x="58" y="29"/>
                    </a:lnTo>
                    <a:lnTo>
                      <a:pt x="58" y="115"/>
                    </a:lnTo>
                    <a:lnTo>
                      <a:pt x="58" y="115"/>
                    </a:lnTo>
                    <a:lnTo>
                      <a:pt x="56" y="120"/>
                    </a:lnTo>
                    <a:lnTo>
                      <a:pt x="55" y="126"/>
                    </a:lnTo>
                    <a:lnTo>
                      <a:pt x="52" y="131"/>
                    </a:lnTo>
                    <a:lnTo>
                      <a:pt x="49" y="135"/>
                    </a:lnTo>
                    <a:lnTo>
                      <a:pt x="45"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41">
                <a:extLst>
                  <a:ext uri="{FF2B5EF4-FFF2-40B4-BE49-F238E27FC236}">
                    <a16:creationId xmlns:a16="http://schemas.microsoft.com/office/drawing/2014/main" id="{7E74C0A6-9FAE-4452-8E45-DBBD99F0C160}"/>
                  </a:ext>
                </a:extLst>
              </p:cNvPr>
              <p:cNvSpPr>
                <a:spLocks/>
              </p:cNvSpPr>
              <p:nvPr userDrawn="1"/>
            </p:nvSpPr>
            <p:spPr bwMode="auto">
              <a:xfrm>
                <a:off x="2203" y="1294"/>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7"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2">
                <a:extLst>
                  <a:ext uri="{FF2B5EF4-FFF2-40B4-BE49-F238E27FC236}">
                    <a16:creationId xmlns:a16="http://schemas.microsoft.com/office/drawing/2014/main" id="{F831DDF2-4A1F-4CCE-8CC0-4F93CE08E960}"/>
                  </a:ext>
                </a:extLst>
              </p:cNvPr>
              <p:cNvSpPr>
                <a:spLocks/>
              </p:cNvSpPr>
              <p:nvPr userDrawn="1"/>
            </p:nvSpPr>
            <p:spPr bwMode="auto">
              <a:xfrm>
                <a:off x="2244" y="1294"/>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3">
                <a:extLst>
                  <a:ext uri="{FF2B5EF4-FFF2-40B4-BE49-F238E27FC236}">
                    <a16:creationId xmlns:a16="http://schemas.microsoft.com/office/drawing/2014/main" id="{FC882813-10E4-47CB-922F-9C01546F333A}"/>
                  </a:ext>
                </a:extLst>
              </p:cNvPr>
              <p:cNvSpPr>
                <a:spLocks/>
              </p:cNvSpPr>
              <p:nvPr userDrawn="1"/>
            </p:nvSpPr>
            <p:spPr bwMode="auto">
              <a:xfrm>
                <a:off x="2286" y="1294"/>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5"/>
                    </a:lnTo>
                    <a:lnTo>
                      <a:pt x="0" y="29"/>
                    </a:lnTo>
                    <a:lnTo>
                      <a:pt x="0" y="29"/>
                    </a:lnTo>
                    <a:lnTo>
                      <a:pt x="0" y="24"/>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4"/>
                    </a:lnTo>
                    <a:lnTo>
                      <a:pt x="58" y="29"/>
                    </a:lnTo>
                    <a:lnTo>
                      <a:pt x="58" y="115"/>
                    </a:lnTo>
                    <a:lnTo>
                      <a:pt x="58" y="115"/>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4">
                <a:extLst>
                  <a:ext uri="{FF2B5EF4-FFF2-40B4-BE49-F238E27FC236}">
                    <a16:creationId xmlns:a16="http://schemas.microsoft.com/office/drawing/2014/main" id="{BBE2C3BC-410D-402C-8A45-1AD404E78993}"/>
                  </a:ext>
                </a:extLst>
              </p:cNvPr>
              <p:cNvSpPr>
                <a:spLocks/>
              </p:cNvSpPr>
              <p:nvPr userDrawn="1"/>
            </p:nvSpPr>
            <p:spPr bwMode="auto">
              <a:xfrm>
                <a:off x="2327" y="1294"/>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0"/>
                    </a:lnTo>
                    <a:lnTo>
                      <a:pt x="1" y="125"/>
                    </a:lnTo>
                    <a:lnTo>
                      <a:pt x="0" y="120"/>
                    </a:lnTo>
                    <a:lnTo>
                      <a:pt x="0" y="115"/>
                    </a:lnTo>
                    <a:lnTo>
                      <a:pt x="0" y="29"/>
                    </a:lnTo>
                    <a:lnTo>
                      <a:pt x="0" y="29"/>
                    </a:lnTo>
                    <a:lnTo>
                      <a:pt x="0" y="24"/>
                    </a:lnTo>
                    <a:lnTo>
                      <a:pt x="1" y="18"/>
                    </a:lnTo>
                    <a:lnTo>
                      <a:pt x="4" y="13"/>
                    </a:lnTo>
                    <a:lnTo>
                      <a:pt x="8" y="9"/>
                    </a:lnTo>
                    <a:lnTo>
                      <a:pt x="12" y="5"/>
                    </a:lnTo>
                    <a:lnTo>
                      <a:pt x="17" y="2"/>
                    </a:lnTo>
                    <a:lnTo>
                      <a:pt x="22" y="1"/>
                    </a:lnTo>
                    <a:lnTo>
                      <a:pt x="29" y="0"/>
                    </a:lnTo>
                    <a:lnTo>
                      <a:pt x="29" y="0"/>
                    </a:lnTo>
                    <a:lnTo>
                      <a:pt x="34" y="1"/>
                    </a:lnTo>
                    <a:lnTo>
                      <a:pt x="39" y="2"/>
                    </a:lnTo>
                    <a:lnTo>
                      <a:pt x="45" y="5"/>
                    </a:lnTo>
                    <a:lnTo>
                      <a:pt x="49" y="9"/>
                    </a:lnTo>
                    <a:lnTo>
                      <a:pt x="52" y="13"/>
                    </a:lnTo>
                    <a:lnTo>
                      <a:pt x="55" y="18"/>
                    </a:lnTo>
                    <a:lnTo>
                      <a:pt x="56" y="24"/>
                    </a:lnTo>
                    <a:lnTo>
                      <a:pt x="58" y="29"/>
                    </a:lnTo>
                    <a:lnTo>
                      <a:pt x="58" y="115"/>
                    </a:lnTo>
                    <a:lnTo>
                      <a:pt x="58" y="115"/>
                    </a:lnTo>
                    <a:lnTo>
                      <a:pt x="56" y="120"/>
                    </a:lnTo>
                    <a:lnTo>
                      <a:pt x="55" y="125"/>
                    </a:lnTo>
                    <a:lnTo>
                      <a:pt x="52" y="130"/>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5">
                <a:extLst>
                  <a:ext uri="{FF2B5EF4-FFF2-40B4-BE49-F238E27FC236}">
                    <a16:creationId xmlns:a16="http://schemas.microsoft.com/office/drawing/2014/main" id="{D77EBFC9-F6C2-4A5C-BDEB-4678D845EA65}"/>
                  </a:ext>
                </a:extLst>
              </p:cNvPr>
              <p:cNvSpPr>
                <a:spLocks/>
              </p:cNvSpPr>
              <p:nvPr userDrawn="1"/>
            </p:nvSpPr>
            <p:spPr bwMode="auto">
              <a:xfrm>
                <a:off x="2203" y="1361"/>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6">
                <a:extLst>
                  <a:ext uri="{FF2B5EF4-FFF2-40B4-BE49-F238E27FC236}">
                    <a16:creationId xmlns:a16="http://schemas.microsoft.com/office/drawing/2014/main" id="{77A6B118-5A60-482F-A07F-A16D1EC55C3C}"/>
                  </a:ext>
                </a:extLst>
              </p:cNvPr>
              <p:cNvSpPr>
                <a:spLocks/>
              </p:cNvSpPr>
              <p:nvPr userDrawn="1"/>
            </p:nvSpPr>
            <p:spPr bwMode="auto">
              <a:xfrm>
                <a:off x="2244" y="1361"/>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7">
                <a:extLst>
                  <a:ext uri="{FF2B5EF4-FFF2-40B4-BE49-F238E27FC236}">
                    <a16:creationId xmlns:a16="http://schemas.microsoft.com/office/drawing/2014/main" id="{A57463EB-D24A-4C4B-A46E-A4FB77872668}"/>
                  </a:ext>
                </a:extLst>
              </p:cNvPr>
              <p:cNvSpPr>
                <a:spLocks/>
              </p:cNvSpPr>
              <p:nvPr userDrawn="1"/>
            </p:nvSpPr>
            <p:spPr bwMode="auto">
              <a:xfrm>
                <a:off x="2286" y="1361"/>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8">
                <a:extLst>
                  <a:ext uri="{FF2B5EF4-FFF2-40B4-BE49-F238E27FC236}">
                    <a16:creationId xmlns:a16="http://schemas.microsoft.com/office/drawing/2014/main" id="{527F1608-A583-425B-85AB-EB5E9ACF85B6}"/>
                  </a:ext>
                </a:extLst>
              </p:cNvPr>
              <p:cNvSpPr>
                <a:spLocks/>
              </p:cNvSpPr>
              <p:nvPr userDrawn="1"/>
            </p:nvSpPr>
            <p:spPr bwMode="auto">
              <a:xfrm>
                <a:off x="2327" y="1361"/>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49">
                <a:extLst>
                  <a:ext uri="{FF2B5EF4-FFF2-40B4-BE49-F238E27FC236}">
                    <a16:creationId xmlns:a16="http://schemas.microsoft.com/office/drawing/2014/main" id="{195FF01B-C826-4EB7-AC09-CCF40944257F}"/>
                  </a:ext>
                </a:extLst>
              </p:cNvPr>
              <p:cNvSpPr>
                <a:spLocks/>
              </p:cNvSpPr>
              <p:nvPr userDrawn="1"/>
            </p:nvSpPr>
            <p:spPr bwMode="auto">
              <a:xfrm>
                <a:off x="2203" y="1428"/>
                <a:ext cx="19" cy="48"/>
              </a:xfrm>
              <a:custGeom>
                <a:avLst/>
                <a:gdLst>
                  <a:gd name="T0" fmla="*/ 29 w 58"/>
                  <a:gd name="T1" fmla="*/ 144 h 144"/>
                  <a:gd name="T2" fmla="*/ 29 w 58"/>
                  <a:gd name="T3" fmla="*/ 144 h 144"/>
                  <a:gd name="T4" fmla="*/ 23 w 58"/>
                  <a:gd name="T5" fmla="*/ 143 h 144"/>
                  <a:gd name="T6" fmla="*/ 17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7"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50">
                <a:extLst>
                  <a:ext uri="{FF2B5EF4-FFF2-40B4-BE49-F238E27FC236}">
                    <a16:creationId xmlns:a16="http://schemas.microsoft.com/office/drawing/2014/main" id="{E08D6DDC-219E-410D-B58E-2BBB948C04A2}"/>
                  </a:ext>
                </a:extLst>
              </p:cNvPr>
              <p:cNvSpPr>
                <a:spLocks/>
              </p:cNvSpPr>
              <p:nvPr userDrawn="1"/>
            </p:nvSpPr>
            <p:spPr bwMode="auto">
              <a:xfrm>
                <a:off x="2244" y="1428"/>
                <a:ext cx="20" cy="48"/>
              </a:xfrm>
              <a:custGeom>
                <a:avLst/>
                <a:gdLst>
                  <a:gd name="T0" fmla="*/ 29 w 58"/>
                  <a:gd name="T1" fmla="*/ 144 h 144"/>
                  <a:gd name="T2" fmla="*/ 29 w 58"/>
                  <a:gd name="T3" fmla="*/ 144 h 144"/>
                  <a:gd name="T4" fmla="*/ 23 w 58"/>
                  <a:gd name="T5" fmla="*/ 143 h 144"/>
                  <a:gd name="T6" fmla="*/ 18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8"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51">
                <a:extLst>
                  <a:ext uri="{FF2B5EF4-FFF2-40B4-BE49-F238E27FC236}">
                    <a16:creationId xmlns:a16="http://schemas.microsoft.com/office/drawing/2014/main" id="{48CFC202-E6DF-43A8-9766-9CF9DB852FD2}"/>
                  </a:ext>
                </a:extLst>
              </p:cNvPr>
              <p:cNvSpPr>
                <a:spLocks/>
              </p:cNvSpPr>
              <p:nvPr userDrawn="1"/>
            </p:nvSpPr>
            <p:spPr bwMode="auto">
              <a:xfrm>
                <a:off x="2286" y="1428"/>
                <a:ext cx="19" cy="48"/>
              </a:xfrm>
              <a:custGeom>
                <a:avLst/>
                <a:gdLst>
                  <a:gd name="T0" fmla="*/ 29 w 58"/>
                  <a:gd name="T1" fmla="*/ 144 h 144"/>
                  <a:gd name="T2" fmla="*/ 29 w 58"/>
                  <a:gd name="T3" fmla="*/ 144 h 144"/>
                  <a:gd name="T4" fmla="*/ 22 w 58"/>
                  <a:gd name="T5" fmla="*/ 143 h 144"/>
                  <a:gd name="T6" fmla="*/ 17 w 58"/>
                  <a:gd name="T7" fmla="*/ 141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3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1" y="139"/>
                    </a:lnTo>
                    <a:lnTo>
                      <a:pt x="7" y="135"/>
                    </a:lnTo>
                    <a:lnTo>
                      <a:pt x="3" y="131"/>
                    </a:lnTo>
                    <a:lnTo>
                      <a:pt x="1" y="126"/>
                    </a:lnTo>
                    <a:lnTo>
                      <a:pt x="0" y="120"/>
                    </a:lnTo>
                    <a:lnTo>
                      <a:pt x="0" y="115"/>
                    </a:lnTo>
                    <a:lnTo>
                      <a:pt x="0" y="29"/>
                    </a:lnTo>
                    <a:lnTo>
                      <a:pt x="0" y="29"/>
                    </a:lnTo>
                    <a:lnTo>
                      <a:pt x="0" y="23"/>
                    </a:lnTo>
                    <a:lnTo>
                      <a:pt x="1" y="17"/>
                    </a:lnTo>
                    <a:lnTo>
                      <a:pt x="3" y="13"/>
                    </a:lnTo>
                    <a:lnTo>
                      <a:pt x="7" y="8"/>
                    </a:lnTo>
                    <a:lnTo>
                      <a:pt x="11" y="6"/>
                    </a:lnTo>
                    <a:lnTo>
                      <a:pt x="17" y="3"/>
                    </a:lnTo>
                    <a:lnTo>
                      <a:pt x="22" y="0"/>
                    </a:lnTo>
                    <a:lnTo>
                      <a:pt x="29" y="0"/>
                    </a:lnTo>
                    <a:lnTo>
                      <a:pt x="29" y="0"/>
                    </a:lnTo>
                    <a:lnTo>
                      <a:pt x="34" y="0"/>
                    </a:lnTo>
                    <a:lnTo>
                      <a:pt x="39" y="3"/>
                    </a:lnTo>
                    <a:lnTo>
                      <a:pt x="44" y="6"/>
                    </a:lnTo>
                    <a:lnTo>
                      <a:pt x="48" y="8"/>
                    </a:lnTo>
                    <a:lnTo>
                      <a:pt x="52" y="13"/>
                    </a:lnTo>
                    <a:lnTo>
                      <a:pt x="55" y="17"/>
                    </a:lnTo>
                    <a:lnTo>
                      <a:pt x="56" y="23"/>
                    </a:lnTo>
                    <a:lnTo>
                      <a:pt x="58" y="29"/>
                    </a:lnTo>
                    <a:lnTo>
                      <a:pt x="58" y="115"/>
                    </a:lnTo>
                    <a:lnTo>
                      <a:pt x="58" y="115"/>
                    </a:lnTo>
                    <a:lnTo>
                      <a:pt x="56" y="120"/>
                    </a:lnTo>
                    <a:lnTo>
                      <a:pt x="55" y="126"/>
                    </a:lnTo>
                    <a:lnTo>
                      <a:pt x="52" y="131"/>
                    </a:lnTo>
                    <a:lnTo>
                      <a:pt x="48" y="135"/>
                    </a:lnTo>
                    <a:lnTo>
                      <a:pt x="44"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52">
                <a:extLst>
                  <a:ext uri="{FF2B5EF4-FFF2-40B4-BE49-F238E27FC236}">
                    <a16:creationId xmlns:a16="http://schemas.microsoft.com/office/drawing/2014/main" id="{82180B74-F023-4474-B7FA-6AAFA325B8CF}"/>
                  </a:ext>
                </a:extLst>
              </p:cNvPr>
              <p:cNvSpPr>
                <a:spLocks/>
              </p:cNvSpPr>
              <p:nvPr userDrawn="1"/>
            </p:nvSpPr>
            <p:spPr bwMode="auto">
              <a:xfrm>
                <a:off x="2327" y="1428"/>
                <a:ext cx="20" cy="48"/>
              </a:xfrm>
              <a:custGeom>
                <a:avLst/>
                <a:gdLst>
                  <a:gd name="T0" fmla="*/ 29 w 58"/>
                  <a:gd name="T1" fmla="*/ 144 h 144"/>
                  <a:gd name="T2" fmla="*/ 29 w 58"/>
                  <a:gd name="T3" fmla="*/ 144 h 144"/>
                  <a:gd name="T4" fmla="*/ 22 w 58"/>
                  <a:gd name="T5" fmla="*/ 143 h 144"/>
                  <a:gd name="T6" fmla="*/ 17 w 58"/>
                  <a:gd name="T7" fmla="*/ 141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3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2" y="139"/>
                    </a:lnTo>
                    <a:lnTo>
                      <a:pt x="8" y="135"/>
                    </a:lnTo>
                    <a:lnTo>
                      <a:pt x="4" y="131"/>
                    </a:lnTo>
                    <a:lnTo>
                      <a:pt x="1" y="126"/>
                    </a:lnTo>
                    <a:lnTo>
                      <a:pt x="0" y="120"/>
                    </a:lnTo>
                    <a:lnTo>
                      <a:pt x="0" y="115"/>
                    </a:lnTo>
                    <a:lnTo>
                      <a:pt x="0" y="29"/>
                    </a:lnTo>
                    <a:lnTo>
                      <a:pt x="0" y="29"/>
                    </a:lnTo>
                    <a:lnTo>
                      <a:pt x="0" y="23"/>
                    </a:lnTo>
                    <a:lnTo>
                      <a:pt x="1" y="17"/>
                    </a:lnTo>
                    <a:lnTo>
                      <a:pt x="4" y="13"/>
                    </a:lnTo>
                    <a:lnTo>
                      <a:pt x="8" y="8"/>
                    </a:lnTo>
                    <a:lnTo>
                      <a:pt x="12" y="6"/>
                    </a:lnTo>
                    <a:lnTo>
                      <a:pt x="17" y="3"/>
                    </a:lnTo>
                    <a:lnTo>
                      <a:pt x="22" y="0"/>
                    </a:lnTo>
                    <a:lnTo>
                      <a:pt x="29" y="0"/>
                    </a:lnTo>
                    <a:lnTo>
                      <a:pt x="29" y="0"/>
                    </a:lnTo>
                    <a:lnTo>
                      <a:pt x="34" y="0"/>
                    </a:lnTo>
                    <a:lnTo>
                      <a:pt x="39" y="3"/>
                    </a:lnTo>
                    <a:lnTo>
                      <a:pt x="45" y="6"/>
                    </a:lnTo>
                    <a:lnTo>
                      <a:pt x="49" y="8"/>
                    </a:lnTo>
                    <a:lnTo>
                      <a:pt x="52" y="13"/>
                    </a:lnTo>
                    <a:lnTo>
                      <a:pt x="55" y="17"/>
                    </a:lnTo>
                    <a:lnTo>
                      <a:pt x="56" y="23"/>
                    </a:lnTo>
                    <a:lnTo>
                      <a:pt x="58" y="29"/>
                    </a:lnTo>
                    <a:lnTo>
                      <a:pt x="58" y="115"/>
                    </a:lnTo>
                    <a:lnTo>
                      <a:pt x="58" y="115"/>
                    </a:lnTo>
                    <a:lnTo>
                      <a:pt x="56" y="120"/>
                    </a:lnTo>
                    <a:lnTo>
                      <a:pt x="55" y="126"/>
                    </a:lnTo>
                    <a:lnTo>
                      <a:pt x="52" y="131"/>
                    </a:lnTo>
                    <a:lnTo>
                      <a:pt x="49" y="135"/>
                    </a:lnTo>
                    <a:lnTo>
                      <a:pt x="45"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53">
                <a:extLst>
                  <a:ext uri="{FF2B5EF4-FFF2-40B4-BE49-F238E27FC236}">
                    <a16:creationId xmlns:a16="http://schemas.microsoft.com/office/drawing/2014/main" id="{4FA6C408-1B3F-4959-BDCF-C9206E93FD75}"/>
                  </a:ext>
                </a:extLst>
              </p:cNvPr>
              <p:cNvSpPr>
                <a:spLocks/>
              </p:cNvSpPr>
              <p:nvPr userDrawn="1"/>
            </p:nvSpPr>
            <p:spPr bwMode="auto">
              <a:xfrm>
                <a:off x="2203" y="1495"/>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7"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4">
                <a:extLst>
                  <a:ext uri="{FF2B5EF4-FFF2-40B4-BE49-F238E27FC236}">
                    <a16:creationId xmlns:a16="http://schemas.microsoft.com/office/drawing/2014/main" id="{C5014453-0760-4F4D-BA7A-5B3BA84B485E}"/>
                  </a:ext>
                </a:extLst>
              </p:cNvPr>
              <p:cNvSpPr>
                <a:spLocks/>
              </p:cNvSpPr>
              <p:nvPr userDrawn="1"/>
            </p:nvSpPr>
            <p:spPr bwMode="auto">
              <a:xfrm>
                <a:off x="2244" y="1495"/>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55">
                <a:extLst>
                  <a:ext uri="{FF2B5EF4-FFF2-40B4-BE49-F238E27FC236}">
                    <a16:creationId xmlns:a16="http://schemas.microsoft.com/office/drawing/2014/main" id="{50E4D4E2-67C7-4731-A57B-BDCA1F8CE586}"/>
                  </a:ext>
                </a:extLst>
              </p:cNvPr>
              <p:cNvSpPr>
                <a:spLocks/>
              </p:cNvSpPr>
              <p:nvPr userDrawn="1"/>
            </p:nvSpPr>
            <p:spPr bwMode="auto">
              <a:xfrm>
                <a:off x="2286" y="1495"/>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5"/>
                    </a:lnTo>
                    <a:lnTo>
                      <a:pt x="0" y="29"/>
                    </a:lnTo>
                    <a:lnTo>
                      <a:pt x="0" y="29"/>
                    </a:lnTo>
                    <a:lnTo>
                      <a:pt x="0" y="24"/>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4"/>
                    </a:lnTo>
                    <a:lnTo>
                      <a:pt x="58" y="29"/>
                    </a:lnTo>
                    <a:lnTo>
                      <a:pt x="58" y="115"/>
                    </a:lnTo>
                    <a:lnTo>
                      <a:pt x="58" y="115"/>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6">
                <a:extLst>
                  <a:ext uri="{FF2B5EF4-FFF2-40B4-BE49-F238E27FC236}">
                    <a16:creationId xmlns:a16="http://schemas.microsoft.com/office/drawing/2014/main" id="{13E83B85-4AA6-4D5A-BF33-9BC813169781}"/>
                  </a:ext>
                </a:extLst>
              </p:cNvPr>
              <p:cNvSpPr>
                <a:spLocks/>
              </p:cNvSpPr>
              <p:nvPr userDrawn="1"/>
            </p:nvSpPr>
            <p:spPr bwMode="auto">
              <a:xfrm>
                <a:off x="2327" y="1495"/>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0"/>
                    </a:lnTo>
                    <a:lnTo>
                      <a:pt x="1" y="125"/>
                    </a:lnTo>
                    <a:lnTo>
                      <a:pt x="0" y="120"/>
                    </a:lnTo>
                    <a:lnTo>
                      <a:pt x="0" y="115"/>
                    </a:lnTo>
                    <a:lnTo>
                      <a:pt x="0" y="29"/>
                    </a:lnTo>
                    <a:lnTo>
                      <a:pt x="0" y="29"/>
                    </a:lnTo>
                    <a:lnTo>
                      <a:pt x="0" y="24"/>
                    </a:lnTo>
                    <a:lnTo>
                      <a:pt x="1" y="18"/>
                    </a:lnTo>
                    <a:lnTo>
                      <a:pt x="4" y="13"/>
                    </a:lnTo>
                    <a:lnTo>
                      <a:pt x="8" y="9"/>
                    </a:lnTo>
                    <a:lnTo>
                      <a:pt x="12" y="5"/>
                    </a:lnTo>
                    <a:lnTo>
                      <a:pt x="17" y="2"/>
                    </a:lnTo>
                    <a:lnTo>
                      <a:pt x="22" y="1"/>
                    </a:lnTo>
                    <a:lnTo>
                      <a:pt x="29" y="0"/>
                    </a:lnTo>
                    <a:lnTo>
                      <a:pt x="29" y="0"/>
                    </a:lnTo>
                    <a:lnTo>
                      <a:pt x="34" y="1"/>
                    </a:lnTo>
                    <a:lnTo>
                      <a:pt x="39" y="2"/>
                    </a:lnTo>
                    <a:lnTo>
                      <a:pt x="45" y="5"/>
                    </a:lnTo>
                    <a:lnTo>
                      <a:pt x="49" y="9"/>
                    </a:lnTo>
                    <a:lnTo>
                      <a:pt x="52" y="13"/>
                    </a:lnTo>
                    <a:lnTo>
                      <a:pt x="55" y="18"/>
                    </a:lnTo>
                    <a:lnTo>
                      <a:pt x="56" y="24"/>
                    </a:lnTo>
                    <a:lnTo>
                      <a:pt x="58" y="29"/>
                    </a:lnTo>
                    <a:lnTo>
                      <a:pt x="58" y="115"/>
                    </a:lnTo>
                    <a:lnTo>
                      <a:pt x="58" y="115"/>
                    </a:lnTo>
                    <a:lnTo>
                      <a:pt x="56" y="120"/>
                    </a:lnTo>
                    <a:lnTo>
                      <a:pt x="55" y="125"/>
                    </a:lnTo>
                    <a:lnTo>
                      <a:pt x="52" y="130"/>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57">
                <a:extLst>
                  <a:ext uri="{FF2B5EF4-FFF2-40B4-BE49-F238E27FC236}">
                    <a16:creationId xmlns:a16="http://schemas.microsoft.com/office/drawing/2014/main" id="{B3E048A9-3BF4-49B5-B178-8229DCE8751A}"/>
                  </a:ext>
                </a:extLst>
              </p:cNvPr>
              <p:cNvSpPr>
                <a:spLocks/>
              </p:cNvSpPr>
              <p:nvPr userDrawn="1"/>
            </p:nvSpPr>
            <p:spPr bwMode="auto">
              <a:xfrm>
                <a:off x="2203" y="1562"/>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8">
                <a:extLst>
                  <a:ext uri="{FF2B5EF4-FFF2-40B4-BE49-F238E27FC236}">
                    <a16:creationId xmlns:a16="http://schemas.microsoft.com/office/drawing/2014/main" id="{AE6AD163-8835-4FCB-A9E6-BF6F7D2F04C2}"/>
                  </a:ext>
                </a:extLst>
              </p:cNvPr>
              <p:cNvSpPr>
                <a:spLocks/>
              </p:cNvSpPr>
              <p:nvPr userDrawn="1"/>
            </p:nvSpPr>
            <p:spPr bwMode="auto">
              <a:xfrm>
                <a:off x="2244" y="1562"/>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59">
                <a:extLst>
                  <a:ext uri="{FF2B5EF4-FFF2-40B4-BE49-F238E27FC236}">
                    <a16:creationId xmlns:a16="http://schemas.microsoft.com/office/drawing/2014/main" id="{C5A5B1D8-07A0-4A23-B9E4-D7197A7A76D6}"/>
                  </a:ext>
                </a:extLst>
              </p:cNvPr>
              <p:cNvSpPr>
                <a:spLocks/>
              </p:cNvSpPr>
              <p:nvPr userDrawn="1"/>
            </p:nvSpPr>
            <p:spPr bwMode="auto">
              <a:xfrm>
                <a:off x="2286" y="1562"/>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60">
                <a:extLst>
                  <a:ext uri="{FF2B5EF4-FFF2-40B4-BE49-F238E27FC236}">
                    <a16:creationId xmlns:a16="http://schemas.microsoft.com/office/drawing/2014/main" id="{BCB55559-D60B-4C4B-9F37-72D2DB6B0E71}"/>
                  </a:ext>
                </a:extLst>
              </p:cNvPr>
              <p:cNvSpPr>
                <a:spLocks/>
              </p:cNvSpPr>
              <p:nvPr userDrawn="1"/>
            </p:nvSpPr>
            <p:spPr bwMode="auto">
              <a:xfrm>
                <a:off x="2327" y="1562"/>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61">
                <a:extLst>
                  <a:ext uri="{FF2B5EF4-FFF2-40B4-BE49-F238E27FC236}">
                    <a16:creationId xmlns:a16="http://schemas.microsoft.com/office/drawing/2014/main" id="{8993FB8F-3354-450F-9DF3-D75F75D85C16}"/>
                  </a:ext>
                </a:extLst>
              </p:cNvPr>
              <p:cNvSpPr>
                <a:spLocks/>
              </p:cNvSpPr>
              <p:nvPr userDrawn="1"/>
            </p:nvSpPr>
            <p:spPr bwMode="auto">
              <a:xfrm>
                <a:off x="2203" y="1629"/>
                <a:ext cx="19" cy="48"/>
              </a:xfrm>
              <a:custGeom>
                <a:avLst/>
                <a:gdLst>
                  <a:gd name="T0" fmla="*/ 29 w 58"/>
                  <a:gd name="T1" fmla="*/ 144 h 144"/>
                  <a:gd name="T2" fmla="*/ 29 w 58"/>
                  <a:gd name="T3" fmla="*/ 144 h 144"/>
                  <a:gd name="T4" fmla="*/ 23 w 58"/>
                  <a:gd name="T5" fmla="*/ 143 h 144"/>
                  <a:gd name="T6" fmla="*/ 17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4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2"/>
                    </a:lnTo>
                    <a:lnTo>
                      <a:pt x="12" y="139"/>
                    </a:lnTo>
                    <a:lnTo>
                      <a:pt x="8" y="135"/>
                    </a:lnTo>
                    <a:lnTo>
                      <a:pt x="4" y="131"/>
                    </a:lnTo>
                    <a:lnTo>
                      <a:pt x="2" y="126"/>
                    </a:lnTo>
                    <a:lnTo>
                      <a:pt x="0" y="120"/>
                    </a:lnTo>
                    <a:lnTo>
                      <a:pt x="0" y="115"/>
                    </a:lnTo>
                    <a:lnTo>
                      <a:pt x="0" y="29"/>
                    </a:lnTo>
                    <a:lnTo>
                      <a:pt x="0" y="29"/>
                    </a:lnTo>
                    <a:lnTo>
                      <a:pt x="0" y="23"/>
                    </a:lnTo>
                    <a:lnTo>
                      <a:pt x="2" y="17"/>
                    </a:lnTo>
                    <a:lnTo>
                      <a:pt x="4" y="14"/>
                    </a:lnTo>
                    <a:lnTo>
                      <a:pt x="8" y="8"/>
                    </a:lnTo>
                    <a:lnTo>
                      <a:pt x="12" y="6"/>
                    </a:lnTo>
                    <a:lnTo>
                      <a:pt x="17" y="3"/>
                    </a:lnTo>
                    <a:lnTo>
                      <a:pt x="23" y="0"/>
                    </a:lnTo>
                    <a:lnTo>
                      <a:pt x="29" y="0"/>
                    </a:lnTo>
                    <a:lnTo>
                      <a:pt x="29" y="0"/>
                    </a:lnTo>
                    <a:lnTo>
                      <a:pt x="35" y="0"/>
                    </a:lnTo>
                    <a:lnTo>
                      <a:pt x="40" y="3"/>
                    </a:lnTo>
                    <a:lnTo>
                      <a:pt x="45" y="6"/>
                    </a:lnTo>
                    <a:lnTo>
                      <a:pt x="49" y="8"/>
                    </a:lnTo>
                    <a:lnTo>
                      <a:pt x="53" y="14"/>
                    </a:lnTo>
                    <a:lnTo>
                      <a:pt x="56" y="17"/>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62">
                <a:extLst>
                  <a:ext uri="{FF2B5EF4-FFF2-40B4-BE49-F238E27FC236}">
                    <a16:creationId xmlns:a16="http://schemas.microsoft.com/office/drawing/2014/main" id="{47446FE3-3145-43EA-8620-587A94B4675D}"/>
                  </a:ext>
                </a:extLst>
              </p:cNvPr>
              <p:cNvSpPr>
                <a:spLocks/>
              </p:cNvSpPr>
              <p:nvPr userDrawn="1"/>
            </p:nvSpPr>
            <p:spPr bwMode="auto">
              <a:xfrm>
                <a:off x="2244" y="1629"/>
                <a:ext cx="20" cy="48"/>
              </a:xfrm>
              <a:custGeom>
                <a:avLst/>
                <a:gdLst>
                  <a:gd name="T0" fmla="*/ 29 w 58"/>
                  <a:gd name="T1" fmla="*/ 144 h 144"/>
                  <a:gd name="T2" fmla="*/ 29 w 58"/>
                  <a:gd name="T3" fmla="*/ 144 h 144"/>
                  <a:gd name="T4" fmla="*/ 23 w 58"/>
                  <a:gd name="T5" fmla="*/ 143 h 144"/>
                  <a:gd name="T6" fmla="*/ 18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4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2"/>
                    </a:lnTo>
                    <a:lnTo>
                      <a:pt x="12" y="139"/>
                    </a:lnTo>
                    <a:lnTo>
                      <a:pt x="8" y="135"/>
                    </a:lnTo>
                    <a:lnTo>
                      <a:pt x="4" y="131"/>
                    </a:lnTo>
                    <a:lnTo>
                      <a:pt x="2" y="126"/>
                    </a:lnTo>
                    <a:lnTo>
                      <a:pt x="0" y="120"/>
                    </a:lnTo>
                    <a:lnTo>
                      <a:pt x="0" y="115"/>
                    </a:lnTo>
                    <a:lnTo>
                      <a:pt x="0" y="29"/>
                    </a:lnTo>
                    <a:lnTo>
                      <a:pt x="0" y="29"/>
                    </a:lnTo>
                    <a:lnTo>
                      <a:pt x="0" y="23"/>
                    </a:lnTo>
                    <a:lnTo>
                      <a:pt x="2" y="17"/>
                    </a:lnTo>
                    <a:lnTo>
                      <a:pt x="4" y="14"/>
                    </a:lnTo>
                    <a:lnTo>
                      <a:pt x="8" y="8"/>
                    </a:lnTo>
                    <a:lnTo>
                      <a:pt x="12" y="6"/>
                    </a:lnTo>
                    <a:lnTo>
                      <a:pt x="18" y="3"/>
                    </a:lnTo>
                    <a:lnTo>
                      <a:pt x="23" y="0"/>
                    </a:lnTo>
                    <a:lnTo>
                      <a:pt x="29" y="0"/>
                    </a:lnTo>
                    <a:lnTo>
                      <a:pt x="29" y="0"/>
                    </a:lnTo>
                    <a:lnTo>
                      <a:pt x="35" y="0"/>
                    </a:lnTo>
                    <a:lnTo>
                      <a:pt x="40" y="3"/>
                    </a:lnTo>
                    <a:lnTo>
                      <a:pt x="45" y="6"/>
                    </a:lnTo>
                    <a:lnTo>
                      <a:pt x="49" y="8"/>
                    </a:lnTo>
                    <a:lnTo>
                      <a:pt x="53" y="14"/>
                    </a:lnTo>
                    <a:lnTo>
                      <a:pt x="56" y="17"/>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63">
                <a:extLst>
                  <a:ext uri="{FF2B5EF4-FFF2-40B4-BE49-F238E27FC236}">
                    <a16:creationId xmlns:a16="http://schemas.microsoft.com/office/drawing/2014/main" id="{9B45E164-3643-4629-8BAB-D8D23746DFF5}"/>
                  </a:ext>
                </a:extLst>
              </p:cNvPr>
              <p:cNvSpPr>
                <a:spLocks/>
              </p:cNvSpPr>
              <p:nvPr userDrawn="1"/>
            </p:nvSpPr>
            <p:spPr bwMode="auto">
              <a:xfrm>
                <a:off x="2286" y="1629"/>
                <a:ext cx="19" cy="48"/>
              </a:xfrm>
              <a:custGeom>
                <a:avLst/>
                <a:gdLst>
                  <a:gd name="T0" fmla="*/ 29 w 58"/>
                  <a:gd name="T1" fmla="*/ 144 h 144"/>
                  <a:gd name="T2" fmla="*/ 29 w 58"/>
                  <a:gd name="T3" fmla="*/ 144 h 144"/>
                  <a:gd name="T4" fmla="*/ 22 w 58"/>
                  <a:gd name="T5" fmla="*/ 143 h 144"/>
                  <a:gd name="T6" fmla="*/ 17 w 58"/>
                  <a:gd name="T7" fmla="*/ 142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4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4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1" y="139"/>
                    </a:lnTo>
                    <a:lnTo>
                      <a:pt x="7" y="135"/>
                    </a:lnTo>
                    <a:lnTo>
                      <a:pt x="3" y="131"/>
                    </a:lnTo>
                    <a:lnTo>
                      <a:pt x="1" y="126"/>
                    </a:lnTo>
                    <a:lnTo>
                      <a:pt x="0" y="120"/>
                    </a:lnTo>
                    <a:lnTo>
                      <a:pt x="0" y="115"/>
                    </a:lnTo>
                    <a:lnTo>
                      <a:pt x="0" y="29"/>
                    </a:lnTo>
                    <a:lnTo>
                      <a:pt x="0" y="29"/>
                    </a:lnTo>
                    <a:lnTo>
                      <a:pt x="0" y="23"/>
                    </a:lnTo>
                    <a:lnTo>
                      <a:pt x="1" y="17"/>
                    </a:lnTo>
                    <a:lnTo>
                      <a:pt x="3" y="14"/>
                    </a:lnTo>
                    <a:lnTo>
                      <a:pt x="7" y="8"/>
                    </a:lnTo>
                    <a:lnTo>
                      <a:pt x="11" y="6"/>
                    </a:lnTo>
                    <a:lnTo>
                      <a:pt x="17" y="3"/>
                    </a:lnTo>
                    <a:lnTo>
                      <a:pt x="22" y="0"/>
                    </a:lnTo>
                    <a:lnTo>
                      <a:pt x="29" y="0"/>
                    </a:lnTo>
                    <a:lnTo>
                      <a:pt x="29" y="0"/>
                    </a:lnTo>
                    <a:lnTo>
                      <a:pt x="34" y="0"/>
                    </a:lnTo>
                    <a:lnTo>
                      <a:pt x="39" y="3"/>
                    </a:lnTo>
                    <a:lnTo>
                      <a:pt x="44" y="6"/>
                    </a:lnTo>
                    <a:lnTo>
                      <a:pt x="48" y="8"/>
                    </a:lnTo>
                    <a:lnTo>
                      <a:pt x="52" y="14"/>
                    </a:lnTo>
                    <a:lnTo>
                      <a:pt x="55" y="17"/>
                    </a:lnTo>
                    <a:lnTo>
                      <a:pt x="56" y="23"/>
                    </a:lnTo>
                    <a:lnTo>
                      <a:pt x="58" y="29"/>
                    </a:lnTo>
                    <a:lnTo>
                      <a:pt x="58" y="115"/>
                    </a:lnTo>
                    <a:lnTo>
                      <a:pt x="58" y="115"/>
                    </a:lnTo>
                    <a:lnTo>
                      <a:pt x="56" y="120"/>
                    </a:lnTo>
                    <a:lnTo>
                      <a:pt x="55" y="126"/>
                    </a:lnTo>
                    <a:lnTo>
                      <a:pt x="52" y="131"/>
                    </a:lnTo>
                    <a:lnTo>
                      <a:pt x="48" y="135"/>
                    </a:lnTo>
                    <a:lnTo>
                      <a:pt x="44"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4">
                <a:extLst>
                  <a:ext uri="{FF2B5EF4-FFF2-40B4-BE49-F238E27FC236}">
                    <a16:creationId xmlns:a16="http://schemas.microsoft.com/office/drawing/2014/main" id="{25D3E613-3A83-4AE6-9A18-308589EC44FB}"/>
                  </a:ext>
                </a:extLst>
              </p:cNvPr>
              <p:cNvSpPr>
                <a:spLocks/>
              </p:cNvSpPr>
              <p:nvPr userDrawn="1"/>
            </p:nvSpPr>
            <p:spPr bwMode="auto">
              <a:xfrm>
                <a:off x="2327" y="1629"/>
                <a:ext cx="20" cy="48"/>
              </a:xfrm>
              <a:custGeom>
                <a:avLst/>
                <a:gdLst>
                  <a:gd name="T0" fmla="*/ 29 w 58"/>
                  <a:gd name="T1" fmla="*/ 144 h 144"/>
                  <a:gd name="T2" fmla="*/ 29 w 58"/>
                  <a:gd name="T3" fmla="*/ 144 h 144"/>
                  <a:gd name="T4" fmla="*/ 22 w 58"/>
                  <a:gd name="T5" fmla="*/ 143 h 144"/>
                  <a:gd name="T6" fmla="*/ 17 w 58"/>
                  <a:gd name="T7" fmla="*/ 142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4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4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2" y="139"/>
                    </a:lnTo>
                    <a:lnTo>
                      <a:pt x="8" y="135"/>
                    </a:lnTo>
                    <a:lnTo>
                      <a:pt x="4" y="131"/>
                    </a:lnTo>
                    <a:lnTo>
                      <a:pt x="1" y="126"/>
                    </a:lnTo>
                    <a:lnTo>
                      <a:pt x="0" y="120"/>
                    </a:lnTo>
                    <a:lnTo>
                      <a:pt x="0" y="115"/>
                    </a:lnTo>
                    <a:lnTo>
                      <a:pt x="0" y="29"/>
                    </a:lnTo>
                    <a:lnTo>
                      <a:pt x="0" y="29"/>
                    </a:lnTo>
                    <a:lnTo>
                      <a:pt x="0" y="23"/>
                    </a:lnTo>
                    <a:lnTo>
                      <a:pt x="1" y="17"/>
                    </a:lnTo>
                    <a:lnTo>
                      <a:pt x="4" y="14"/>
                    </a:lnTo>
                    <a:lnTo>
                      <a:pt x="8" y="8"/>
                    </a:lnTo>
                    <a:lnTo>
                      <a:pt x="12" y="6"/>
                    </a:lnTo>
                    <a:lnTo>
                      <a:pt x="17" y="3"/>
                    </a:lnTo>
                    <a:lnTo>
                      <a:pt x="22" y="0"/>
                    </a:lnTo>
                    <a:lnTo>
                      <a:pt x="29" y="0"/>
                    </a:lnTo>
                    <a:lnTo>
                      <a:pt x="29" y="0"/>
                    </a:lnTo>
                    <a:lnTo>
                      <a:pt x="34" y="0"/>
                    </a:lnTo>
                    <a:lnTo>
                      <a:pt x="39" y="3"/>
                    </a:lnTo>
                    <a:lnTo>
                      <a:pt x="45" y="6"/>
                    </a:lnTo>
                    <a:lnTo>
                      <a:pt x="49" y="8"/>
                    </a:lnTo>
                    <a:lnTo>
                      <a:pt x="52" y="14"/>
                    </a:lnTo>
                    <a:lnTo>
                      <a:pt x="55" y="17"/>
                    </a:lnTo>
                    <a:lnTo>
                      <a:pt x="56" y="23"/>
                    </a:lnTo>
                    <a:lnTo>
                      <a:pt x="58" y="29"/>
                    </a:lnTo>
                    <a:lnTo>
                      <a:pt x="58" y="115"/>
                    </a:lnTo>
                    <a:lnTo>
                      <a:pt x="58" y="115"/>
                    </a:lnTo>
                    <a:lnTo>
                      <a:pt x="56" y="120"/>
                    </a:lnTo>
                    <a:lnTo>
                      <a:pt x="55" y="126"/>
                    </a:lnTo>
                    <a:lnTo>
                      <a:pt x="52" y="131"/>
                    </a:lnTo>
                    <a:lnTo>
                      <a:pt x="49" y="135"/>
                    </a:lnTo>
                    <a:lnTo>
                      <a:pt x="45"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65">
                <a:extLst>
                  <a:ext uri="{FF2B5EF4-FFF2-40B4-BE49-F238E27FC236}">
                    <a16:creationId xmlns:a16="http://schemas.microsoft.com/office/drawing/2014/main" id="{53EF00D7-DD1E-44D0-85B4-FF8CA7CD4852}"/>
                  </a:ext>
                </a:extLst>
              </p:cNvPr>
              <p:cNvSpPr>
                <a:spLocks/>
              </p:cNvSpPr>
              <p:nvPr userDrawn="1"/>
            </p:nvSpPr>
            <p:spPr bwMode="auto">
              <a:xfrm>
                <a:off x="2203" y="1696"/>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1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3 h 144"/>
                  <a:gd name="T36" fmla="*/ 23 w 58"/>
                  <a:gd name="T37" fmla="*/ 1 h 144"/>
                  <a:gd name="T38" fmla="*/ 29 w 58"/>
                  <a:gd name="T39" fmla="*/ 0 h 144"/>
                  <a:gd name="T40" fmla="*/ 29 w 58"/>
                  <a:gd name="T41" fmla="*/ 0 h 144"/>
                  <a:gd name="T42" fmla="*/ 35 w 58"/>
                  <a:gd name="T43" fmla="*/ 1 h 144"/>
                  <a:gd name="T44" fmla="*/ 40 w 58"/>
                  <a:gd name="T45" fmla="*/ 3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1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1"/>
                    </a:lnTo>
                    <a:lnTo>
                      <a:pt x="2" y="125"/>
                    </a:lnTo>
                    <a:lnTo>
                      <a:pt x="0" y="120"/>
                    </a:lnTo>
                    <a:lnTo>
                      <a:pt x="0" y="115"/>
                    </a:lnTo>
                    <a:lnTo>
                      <a:pt x="0" y="29"/>
                    </a:lnTo>
                    <a:lnTo>
                      <a:pt x="0" y="29"/>
                    </a:lnTo>
                    <a:lnTo>
                      <a:pt x="0" y="24"/>
                    </a:lnTo>
                    <a:lnTo>
                      <a:pt x="2" y="18"/>
                    </a:lnTo>
                    <a:lnTo>
                      <a:pt x="4" y="13"/>
                    </a:lnTo>
                    <a:lnTo>
                      <a:pt x="8" y="9"/>
                    </a:lnTo>
                    <a:lnTo>
                      <a:pt x="12" y="5"/>
                    </a:lnTo>
                    <a:lnTo>
                      <a:pt x="17" y="3"/>
                    </a:lnTo>
                    <a:lnTo>
                      <a:pt x="23" y="1"/>
                    </a:lnTo>
                    <a:lnTo>
                      <a:pt x="29" y="0"/>
                    </a:lnTo>
                    <a:lnTo>
                      <a:pt x="29" y="0"/>
                    </a:lnTo>
                    <a:lnTo>
                      <a:pt x="35" y="1"/>
                    </a:lnTo>
                    <a:lnTo>
                      <a:pt x="40" y="3"/>
                    </a:lnTo>
                    <a:lnTo>
                      <a:pt x="45" y="5"/>
                    </a:lnTo>
                    <a:lnTo>
                      <a:pt x="49" y="9"/>
                    </a:lnTo>
                    <a:lnTo>
                      <a:pt x="53" y="13"/>
                    </a:lnTo>
                    <a:lnTo>
                      <a:pt x="56" y="18"/>
                    </a:lnTo>
                    <a:lnTo>
                      <a:pt x="57" y="24"/>
                    </a:lnTo>
                    <a:lnTo>
                      <a:pt x="58" y="29"/>
                    </a:lnTo>
                    <a:lnTo>
                      <a:pt x="58" y="115"/>
                    </a:lnTo>
                    <a:lnTo>
                      <a:pt x="58" y="115"/>
                    </a:lnTo>
                    <a:lnTo>
                      <a:pt x="57" y="120"/>
                    </a:lnTo>
                    <a:lnTo>
                      <a:pt x="56" y="125"/>
                    </a:lnTo>
                    <a:lnTo>
                      <a:pt x="53" y="131"/>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6">
                <a:extLst>
                  <a:ext uri="{FF2B5EF4-FFF2-40B4-BE49-F238E27FC236}">
                    <a16:creationId xmlns:a16="http://schemas.microsoft.com/office/drawing/2014/main" id="{16A8C313-39C2-42C4-96D9-08C90BAF09C7}"/>
                  </a:ext>
                </a:extLst>
              </p:cNvPr>
              <p:cNvSpPr>
                <a:spLocks/>
              </p:cNvSpPr>
              <p:nvPr userDrawn="1"/>
            </p:nvSpPr>
            <p:spPr bwMode="auto">
              <a:xfrm>
                <a:off x="2244" y="1696"/>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1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3 h 144"/>
                  <a:gd name="T36" fmla="*/ 23 w 58"/>
                  <a:gd name="T37" fmla="*/ 1 h 144"/>
                  <a:gd name="T38" fmla="*/ 29 w 58"/>
                  <a:gd name="T39" fmla="*/ 0 h 144"/>
                  <a:gd name="T40" fmla="*/ 29 w 58"/>
                  <a:gd name="T41" fmla="*/ 0 h 144"/>
                  <a:gd name="T42" fmla="*/ 35 w 58"/>
                  <a:gd name="T43" fmla="*/ 1 h 144"/>
                  <a:gd name="T44" fmla="*/ 40 w 58"/>
                  <a:gd name="T45" fmla="*/ 3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1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1"/>
                    </a:lnTo>
                    <a:lnTo>
                      <a:pt x="2" y="125"/>
                    </a:lnTo>
                    <a:lnTo>
                      <a:pt x="0" y="120"/>
                    </a:lnTo>
                    <a:lnTo>
                      <a:pt x="0" y="115"/>
                    </a:lnTo>
                    <a:lnTo>
                      <a:pt x="0" y="29"/>
                    </a:lnTo>
                    <a:lnTo>
                      <a:pt x="0" y="29"/>
                    </a:lnTo>
                    <a:lnTo>
                      <a:pt x="0" y="24"/>
                    </a:lnTo>
                    <a:lnTo>
                      <a:pt x="2" y="18"/>
                    </a:lnTo>
                    <a:lnTo>
                      <a:pt x="4" y="13"/>
                    </a:lnTo>
                    <a:lnTo>
                      <a:pt x="8" y="9"/>
                    </a:lnTo>
                    <a:lnTo>
                      <a:pt x="12" y="5"/>
                    </a:lnTo>
                    <a:lnTo>
                      <a:pt x="18" y="3"/>
                    </a:lnTo>
                    <a:lnTo>
                      <a:pt x="23" y="1"/>
                    </a:lnTo>
                    <a:lnTo>
                      <a:pt x="29" y="0"/>
                    </a:lnTo>
                    <a:lnTo>
                      <a:pt x="29" y="0"/>
                    </a:lnTo>
                    <a:lnTo>
                      <a:pt x="35" y="1"/>
                    </a:lnTo>
                    <a:lnTo>
                      <a:pt x="40" y="3"/>
                    </a:lnTo>
                    <a:lnTo>
                      <a:pt x="45" y="5"/>
                    </a:lnTo>
                    <a:lnTo>
                      <a:pt x="49" y="9"/>
                    </a:lnTo>
                    <a:lnTo>
                      <a:pt x="53" y="13"/>
                    </a:lnTo>
                    <a:lnTo>
                      <a:pt x="56" y="18"/>
                    </a:lnTo>
                    <a:lnTo>
                      <a:pt x="57" y="24"/>
                    </a:lnTo>
                    <a:lnTo>
                      <a:pt x="58" y="29"/>
                    </a:lnTo>
                    <a:lnTo>
                      <a:pt x="58" y="115"/>
                    </a:lnTo>
                    <a:lnTo>
                      <a:pt x="58" y="115"/>
                    </a:lnTo>
                    <a:lnTo>
                      <a:pt x="57" y="120"/>
                    </a:lnTo>
                    <a:lnTo>
                      <a:pt x="56" y="125"/>
                    </a:lnTo>
                    <a:lnTo>
                      <a:pt x="53" y="131"/>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67">
                <a:extLst>
                  <a:ext uri="{FF2B5EF4-FFF2-40B4-BE49-F238E27FC236}">
                    <a16:creationId xmlns:a16="http://schemas.microsoft.com/office/drawing/2014/main" id="{62AFF399-C9C5-4139-A7B0-C8FAD90CA118}"/>
                  </a:ext>
                </a:extLst>
              </p:cNvPr>
              <p:cNvSpPr>
                <a:spLocks/>
              </p:cNvSpPr>
              <p:nvPr userDrawn="1"/>
            </p:nvSpPr>
            <p:spPr bwMode="auto">
              <a:xfrm>
                <a:off x="2286" y="1696"/>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1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3 h 144"/>
                  <a:gd name="T36" fmla="*/ 22 w 58"/>
                  <a:gd name="T37" fmla="*/ 1 h 144"/>
                  <a:gd name="T38" fmla="*/ 29 w 58"/>
                  <a:gd name="T39" fmla="*/ 0 h 144"/>
                  <a:gd name="T40" fmla="*/ 29 w 58"/>
                  <a:gd name="T41" fmla="*/ 0 h 144"/>
                  <a:gd name="T42" fmla="*/ 34 w 58"/>
                  <a:gd name="T43" fmla="*/ 1 h 144"/>
                  <a:gd name="T44" fmla="*/ 39 w 58"/>
                  <a:gd name="T45" fmla="*/ 3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1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1"/>
                    </a:lnTo>
                    <a:lnTo>
                      <a:pt x="1" y="125"/>
                    </a:lnTo>
                    <a:lnTo>
                      <a:pt x="0" y="120"/>
                    </a:lnTo>
                    <a:lnTo>
                      <a:pt x="0" y="115"/>
                    </a:lnTo>
                    <a:lnTo>
                      <a:pt x="0" y="29"/>
                    </a:lnTo>
                    <a:lnTo>
                      <a:pt x="0" y="29"/>
                    </a:lnTo>
                    <a:lnTo>
                      <a:pt x="0" y="24"/>
                    </a:lnTo>
                    <a:lnTo>
                      <a:pt x="1" y="18"/>
                    </a:lnTo>
                    <a:lnTo>
                      <a:pt x="3" y="13"/>
                    </a:lnTo>
                    <a:lnTo>
                      <a:pt x="7" y="9"/>
                    </a:lnTo>
                    <a:lnTo>
                      <a:pt x="11" y="5"/>
                    </a:lnTo>
                    <a:lnTo>
                      <a:pt x="17" y="3"/>
                    </a:lnTo>
                    <a:lnTo>
                      <a:pt x="22" y="1"/>
                    </a:lnTo>
                    <a:lnTo>
                      <a:pt x="29" y="0"/>
                    </a:lnTo>
                    <a:lnTo>
                      <a:pt x="29" y="0"/>
                    </a:lnTo>
                    <a:lnTo>
                      <a:pt x="34" y="1"/>
                    </a:lnTo>
                    <a:lnTo>
                      <a:pt x="39" y="3"/>
                    </a:lnTo>
                    <a:lnTo>
                      <a:pt x="44" y="5"/>
                    </a:lnTo>
                    <a:lnTo>
                      <a:pt x="48" y="9"/>
                    </a:lnTo>
                    <a:lnTo>
                      <a:pt x="52" y="13"/>
                    </a:lnTo>
                    <a:lnTo>
                      <a:pt x="55" y="18"/>
                    </a:lnTo>
                    <a:lnTo>
                      <a:pt x="56" y="24"/>
                    </a:lnTo>
                    <a:lnTo>
                      <a:pt x="58" y="29"/>
                    </a:lnTo>
                    <a:lnTo>
                      <a:pt x="58" y="115"/>
                    </a:lnTo>
                    <a:lnTo>
                      <a:pt x="58" y="115"/>
                    </a:lnTo>
                    <a:lnTo>
                      <a:pt x="56" y="120"/>
                    </a:lnTo>
                    <a:lnTo>
                      <a:pt x="55" y="125"/>
                    </a:lnTo>
                    <a:lnTo>
                      <a:pt x="52" y="131"/>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8">
                <a:extLst>
                  <a:ext uri="{FF2B5EF4-FFF2-40B4-BE49-F238E27FC236}">
                    <a16:creationId xmlns:a16="http://schemas.microsoft.com/office/drawing/2014/main" id="{ACEA5CA1-3D8D-4A7A-96A6-31D8622D3DAC}"/>
                  </a:ext>
                </a:extLst>
              </p:cNvPr>
              <p:cNvSpPr>
                <a:spLocks/>
              </p:cNvSpPr>
              <p:nvPr userDrawn="1"/>
            </p:nvSpPr>
            <p:spPr bwMode="auto">
              <a:xfrm>
                <a:off x="2327" y="1696"/>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1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3 h 144"/>
                  <a:gd name="T36" fmla="*/ 22 w 58"/>
                  <a:gd name="T37" fmla="*/ 1 h 144"/>
                  <a:gd name="T38" fmla="*/ 29 w 58"/>
                  <a:gd name="T39" fmla="*/ 0 h 144"/>
                  <a:gd name="T40" fmla="*/ 29 w 58"/>
                  <a:gd name="T41" fmla="*/ 0 h 144"/>
                  <a:gd name="T42" fmla="*/ 34 w 58"/>
                  <a:gd name="T43" fmla="*/ 1 h 144"/>
                  <a:gd name="T44" fmla="*/ 39 w 58"/>
                  <a:gd name="T45" fmla="*/ 3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1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1"/>
                    </a:lnTo>
                    <a:lnTo>
                      <a:pt x="1" y="125"/>
                    </a:lnTo>
                    <a:lnTo>
                      <a:pt x="0" y="120"/>
                    </a:lnTo>
                    <a:lnTo>
                      <a:pt x="0" y="115"/>
                    </a:lnTo>
                    <a:lnTo>
                      <a:pt x="0" y="29"/>
                    </a:lnTo>
                    <a:lnTo>
                      <a:pt x="0" y="29"/>
                    </a:lnTo>
                    <a:lnTo>
                      <a:pt x="0" y="24"/>
                    </a:lnTo>
                    <a:lnTo>
                      <a:pt x="1" y="18"/>
                    </a:lnTo>
                    <a:lnTo>
                      <a:pt x="4" y="13"/>
                    </a:lnTo>
                    <a:lnTo>
                      <a:pt x="8" y="9"/>
                    </a:lnTo>
                    <a:lnTo>
                      <a:pt x="12" y="5"/>
                    </a:lnTo>
                    <a:lnTo>
                      <a:pt x="17" y="3"/>
                    </a:lnTo>
                    <a:lnTo>
                      <a:pt x="22" y="1"/>
                    </a:lnTo>
                    <a:lnTo>
                      <a:pt x="29" y="0"/>
                    </a:lnTo>
                    <a:lnTo>
                      <a:pt x="29" y="0"/>
                    </a:lnTo>
                    <a:lnTo>
                      <a:pt x="34" y="1"/>
                    </a:lnTo>
                    <a:lnTo>
                      <a:pt x="39" y="3"/>
                    </a:lnTo>
                    <a:lnTo>
                      <a:pt x="45" y="5"/>
                    </a:lnTo>
                    <a:lnTo>
                      <a:pt x="49" y="9"/>
                    </a:lnTo>
                    <a:lnTo>
                      <a:pt x="52" y="13"/>
                    </a:lnTo>
                    <a:lnTo>
                      <a:pt x="55" y="18"/>
                    </a:lnTo>
                    <a:lnTo>
                      <a:pt x="56" y="24"/>
                    </a:lnTo>
                    <a:lnTo>
                      <a:pt x="58" y="29"/>
                    </a:lnTo>
                    <a:lnTo>
                      <a:pt x="58" y="115"/>
                    </a:lnTo>
                    <a:lnTo>
                      <a:pt x="58" y="115"/>
                    </a:lnTo>
                    <a:lnTo>
                      <a:pt x="56" y="120"/>
                    </a:lnTo>
                    <a:lnTo>
                      <a:pt x="55" y="125"/>
                    </a:lnTo>
                    <a:lnTo>
                      <a:pt x="52" y="131"/>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69">
                <a:extLst>
                  <a:ext uri="{FF2B5EF4-FFF2-40B4-BE49-F238E27FC236}">
                    <a16:creationId xmlns:a16="http://schemas.microsoft.com/office/drawing/2014/main" id="{34A3A9C1-BFE8-45B6-811A-45BFBA49D340}"/>
                  </a:ext>
                </a:extLst>
              </p:cNvPr>
              <p:cNvSpPr>
                <a:spLocks/>
              </p:cNvSpPr>
              <p:nvPr userDrawn="1"/>
            </p:nvSpPr>
            <p:spPr bwMode="auto">
              <a:xfrm>
                <a:off x="2203" y="1763"/>
                <a:ext cx="19" cy="47"/>
              </a:xfrm>
              <a:custGeom>
                <a:avLst/>
                <a:gdLst>
                  <a:gd name="T0" fmla="*/ 29 w 58"/>
                  <a:gd name="T1" fmla="*/ 142 h 142"/>
                  <a:gd name="T2" fmla="*/ 29 w 58"/>
                  <a:gd name="T3" fmla="*/ 142 h 142"/>
                  <a:gd name="T4" fmla="*/ 23 w 58"/>
                  <a:gd name="T5" fmla="*/ 142 h 142"/>
                  <a:gd name="T6" fmla="*/ 17 w 58"/>
                  <a:gd name="T7" fmla="*/ 141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1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1"/>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1"/>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70">
                <a:extLst>
                  <a:ext uri="{FF2B5EF4-FFF2-40B4-BE49-F238E27FC236}">
                    <a16:creationId xmlns:a16="http://schemas.microsoft.com/office/drawing/2014/main" id="{2A654D36-BF63-4852-81D7-5C56E1436792}"/>
                  </a:ext>
                </a:extLst>
              </p:cNvPr>
              <p:cNvSpPr>
                <a:spLocks/>
              </p:cNvSpPr>
              <p:nvPr userDrawn="1"/>
            </p:nvSpPr>
            <p:spPr bwMode="auto">
              <a:xfrm>
                <a:off x="2244" y="1763"/>
                <a:ext cx="20" cy="47"/>
              </a:xfrm>
              <a:custGeom>
                <a:avLst/>
                <a:gdLst>
                  <a:gd name="T0" fmla="*/ 29 w 58"/>
                  <a:gd name="T1" fmla="*/ 142 h 142"/>
                  <a:gd name="T2" fmla="*/ 29 w 58"/>
                  <a:gd name="T3" fmla="*/ 142 h 142"/>
                  <a:gd name="T4" fmla="*/ 23 w 58"/>
                  <a:gd name="T5" fmla="*/ 142 h 142"/>
                  <a:gd name="T6" fmla="*/ 18 w 58"/>
                  <a:gd name="T7" fmla="*/ 141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1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1"/>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1"/>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71">
                <a:extLst>
                  <a:ext uri="{FF2B5EF4-FFF2-40B4-BE49-F238E27FC236}">
                    <a16:creationId xmlns:a16="http://schemas.microsoft.com/office/drawing/2014/main" id="{F506986A-A110-48E5-8538-4270A5AB28EA}"/>
                  </a:ext>
                </a:extLst>
              </p:cNvPr>
              <p:cNvSpPr>
                <a:spLocks/>
              </p:cNvSpPr>
              <p:nvPr userDrawn="1"/>
            </p:nvSpPr>
            <p:spPr bwMode="auto">
              <a:xfrm>
                <a:off x="2286" y="1763"/>
                <a:ext cx="19" cy="47"/>
              </a:xfrm>
              <a:custGeom>
                <a:avLst/>
                <a:gdLst>
                  <a:gd name="T0" fmla="*/ 29 w 58"/>
                  <a:gd name="T1" fmla="*/ 142 h 142"/>
                  <a:gd name="T2" fmla="*/ 29 w 58"/>
                  <a:gd name="T3" fmla="*/ 142 h 142"/>
                  <a:gd name="T4" fmla="*/ 22 w 58"/>
                  <a:gd name="T5" fmla="*/ 142 h 142"/>
                  <a:gd name="T6" fmla="*/ 17 w 58"/>
                  <a:gd name="T7" fmla="*/ 141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1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1"/>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1"/>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72">
                <a:extLst>
                  <a:ext uri="{FF2B5EF4-FFF2-40B4-BE49-F238E27FC236}">
                    <a16:creationId xmlns:a16="http://schemas.microsoft.com/office/drawing/2014/main" id="{CBFB93D7-5085-4D69-9368-3F847A6FB4B7}"/>
                  </a:ext>
                </a:extLst>
              </p:cNvPr>
              <p:cNvSpPr>
                <a:spLocks/>
              </p:cNvSpPr>
              <p:nvPr userDrawn="1"/>
            </p:nvSpPr>
            <p:spPr bwMode="auto">
              <a:xfrm>
                <a:off x="2327" y="1763"/>
                <a:ext cx="20" cy="47"/>
              </a:xfrm>
              <a:custGeom>
                <a:avLst/>
                <a:gdLst>
                  <a:gd name="T0" fmla="*/ 29 w 58"/>
                  <a:gd name="T1" fmla="*/ 142 h 142"/>
                  <a:gd name="T2" fmla="*/ 29 w 58"/>
                  <a:gd name="T3" fmla="*/ 142 h 142"/>
                  <a:gd name="T4" fmla="*/ 22 w 58"/>
                  <a:gd name="T5" fmla="*/ 142 h 142"/>
                  <a:gd name="T6" fmla="*/ 17 w 58"/>
                  <a:gd name="T7" fmla="*/ 141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1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1"/>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1"/>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3">
                <a:extLst>
                  <a:ext uri="{FF2B5EF4-FFF2-40B4-BE49-F238E27FC236}">
                    <a16:creationId xmlns:a16="http://schemas.microsoft.com/office/drawing/2014/main" id="{4664D6D0-50DC-4933-A073-CEA63C781E43}"/>
                  </a:ext>
                </a:extLst>
              </p:cNvPr>
              <p:cNvSpPr>
                <a:spLocks/>
              </p:cNvSpPr>
              <p:nvPr userDrawn="1"/>
            </p:nvSpPr>
            <p:spPr bwMode="auto">
              <a:xfrm>
                <a:off x="2203" y="1830"/>
                <a:ext cx="19" cy="48"/>
              </a:xfrm>
              <a:custGeom>
                <a:avLst/>
                <a:gdLst>
                  <a:gd name="T0" fmla="*/ 29 w 58"/>
                  <a:gd name="T1" fmla="*/ 144 h 144"/>
                  <a:gd name="T2" fmla="*/ 29 w 58"/>
                  <a:gd name="T3" fmla="*/ 144 h 144"/>
                  <a:gd name="T4" fmla="*/ 23 w 58"/>
                  <a:gd name="T5" fmla="*/ 143 h 144"/>
                  <a:gd name="T6" fmla="*/ 17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8 h 144"/>
                  <a:gd name="T28" fmla="*/ 4 w 58"/>
                  <a:gd name="T29" fmla="*/ 14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8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2"/>
                    </a:lnTo>
                    <a:lnTo>
                      <a:pt x="12" y="139"/>
                    </a:lnTo>
                    <a:lnTo>
                      <a:pt x="8" y="135"/>
                    </a:lnTo>
                    <a:lnTo>
                      <a:pt x="4" y="131"/>
                    </a:lnTo>
                    <a:lnTo>
                      <a:pt x="2" y="126"/>
                    </a:lnTo>
                    <a:lnTo>
                      <a:pt x="0" y="120"/>
                    </a:lnTo>
                    <a:lnTo>
                      <a:pt x="0" y="115"/>
                    </a:lnTo>
                    <a:lnTo>
                      <a:pt x="0" y="29"/>
                    </a:lnTo>
                    <a:lnTo>
                      <a:pt x="0" y="29"/>
                    </a:lnTo>
                    <a:lnTo>
                      <a:pt x="0" y="23"/>
                    </a:lnTo>
                    <a:lnTo>
                      <a:pt x="2" y="18"/>
                    </a:lnTo>
                    <a:lnTo>
                      <a:pt x="4" y="14"/>
                    </a:lnTo>
                    <a:lnTo>
                      <a:pt x="8" y="8"/>
                    </a:lnTo>
                    <a:lnTo>
                      <a:pt x="12" y="6"/>
                    </a:lnTo>
                    <a:lnTo>
                      <a:pt x="17" y="3"/>
                    </a:lnTo>
                    <a:lnTo>
                      <a:pt x="23" y="0"/>
                    </a:lnTo>
                    <a:lnTo>
                      <a:pt x="29" y="0"/>
                    </a:lnTo>
                    <a:lnTo>
                      <a:pt x="29" y="0"/>
                    </a:lnTo>
                    <a:lnTo>
                      <a:pt x="35" y="0"/>
                    </a:lnTo>
                    <a:lnTo>
                      <a:pt x="40" y="3"/>
                    </a:lnTo>
                    <a:lnTo>
                      <a:pt x="45" y="6"/>
                    </a:lnTo>
                    <a:lnTo>
                      <a:pt x="49" y="8"/>
                    </a:lnTo>
                    <a:lnTo>
                      <a:pt x="53" y="14"/>
                    </a:lnTo>
                    <a:lnTo>
                      <a:pt x="56" y="18"/>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4">
                <a:extLst>
                  <a:ext uri="{FF2B5EF4-FFF2-40B4-BE49-F238E27FC236}">
                    <a16:creationId xmlns:a16="http://schemas.microsoft.com/office/drawing/2014/main" id="{33C3B817-F1EA-43B9-AE70-679943D10C79}"/>
                  </a:ext>
                </a:extLst>
              </p:cNvPr>
              <p:cNvSpPr>
                <a:spLocks/>
              </p:cNvSpPr>
              <p:nvPr userDrawn="1"/>
            </p:nvSpPr>
            <p:spPr bwMode="auto">
              <a:xfrm>
                <a:off x="2244" y="1830"/>
                <a:ext cx="20" cy="48"/>
              </a:xfrm>
              <a:custGeom>
                <a:avLst/>
                <a:gdLst>
                  <a:gd name="T0" fmla="*/ 29 w 58"/>
                  <a:gd name="T1" fmla="*/ 144 h 144"/>
                  <a:gd name="T2" fmla="*/ 29 w 58"/>
                  <a:gd name="T3" fmla="*/ 144 h 144"/>
                  <a:gd name="T4" fmla="*/ 23 w 58"/>
                  <a:gd name="T5" fmla="*/ 143 h 144"/>
                  <a:gd name="T6" fmla="*/ 18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8 h 144"/>
                  <a:gd name="T28" fmla="*/ 4 w 58"/>
                  <a:gd name="T29" fmla="*/ 14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8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2"/>
                    </a:lnTo>
                    <a:lnTo>
                      <a:pt x="12" y="139"/>
                    </a:lnTo>
                    <a:lnTo>
                      <a:pt x="8" y="135"/>
                    </a:lnTo>
                    <a:lnTo>
                      <a:pt x="4" y="131"/>
                    </a:lnTo>
                    <a:lnTo>
                      <a:pt x="2" y="126"/>
                    </a:lnTo>
                    <a:lnTo>
                      <a:pt x="0" y="120"/>
                    </a:lnTo>
                    <a:lnTo>
                      <a:pt x="0" y="115"/>
                    </a:lnTo>
                    <a:lnTo>
                      <a:pt x="0" y="29"/>
                    </a:lnTo>
                    <a:lnTo>
                      <a:pt x="0" y="29"/>
                    </a:lnTo>
                    <a:lnTo>
                      <a:pt x="0" y="23"/>
                    </a:lnTo>
                    <a:lnTo>
                      <a:pt x="2" y="18"/>
                    </a:lnTo>
                    <a:lnTo>
                      <a:pt x="4" y="14"/>
                    </a:lnTo>
                    <a:lnTo>
                      <a:pt x="8" y="8"/>
                    </a:lnTo>
                    <a:lnTo>
                      <a:pt x="12" y="6"/>
                    </a:lnTo>
                    <a:lnTo>
                      <a:pt x="18" y="3"/>
                    </a:lnTo>
                    <a:lnTo>
                      <a:pt x="23" y="0"/>
                    </a:lnTo>
                    <a:lnTo>
                      <a:pt x="29" y="0"/>
                    </a:lnTo>
                    <a:lnTo>
                      <a:pt x="29" y="0"/>
                    </a:lnTo>
                    <a:lnTo>
                      <a:pt x="35" y="0"/>
                    </a:lnTo>
                    <a:lnTo>
                      <a:pt x="40" y="3"/>
                    </a:lnTo>
                    <a:lnTo>
                      <a:pt x="45" y="6"/>
                    </a:lnTo>
                    <a:lnTo>
                      <a:pt x="49" y="8"/>
                    </a:lnTo>
                    <a:lnTo>
                      <a:pt x="53" y="14"/>
                    </a:lnTo>
                    <a:lnTo>
                      <a:pt x="56" y="18"/>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5">
                <a:extLst>
                  <a:ext uri="{FF2B5EF4-FFF2-40B4-BE49-F238E27FC236}">
                    <a16:creationId xmlns:a16="http://schemas.microsoft.com/office/drawing/2014/main" id="{B42E465C-F5AA-4552-8E46-0B905EFC17B2}"/>
                  </a:ext>
                </a:extLst>
              </p:cNvPr>
              <p:cNvSpPr>
                <a:spLocks/>
              </p:cNvSpPr>
              <p:nvPr userDrawn="1"/>
            </p:nvSpPr>
            <p:spPr bwMode="auto">
              <a:xfrm>
                <a:off x="2286" y="1830"/>
                <a:ext cx="19" cy="48"/>
              </a:xfrm>
              <a:custGeom>
                <a:avLst/>
                <a:gdLst>
                  <a:gd name="T0" fmla="*/ 29 w 58"/>
                  <a:gd name="T1" fmla="*/ 144 h 144"/>
                  <a:gd name="T2" fmla="*/ 29 w 58"/>
                  <a:gd name="T3" fmla="*/ 144 h 144"/>
                  <a:gd name="T4" fmla="*/ 22 w 58"/>
                  <a:gd name="T5" fmla="*/ 143 h 144"/>
                  <a:gd name="T6" fmla="*/ 17 w 58"/>
                  <a:gd name="T7" fmla="*/ 142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8 h 144"/>
                  <a:gd name="T28" fmla="*/ 3 w 58"/>
                  <a:gd name="T29" fmla="*/ 14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4 h 144"/>
                  <a:gd name="T52" fmla="*/ 55 w 58"/>
                  <a:gd name="T53" fmla="*/ 18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1" y="139"/>
                    </a:lnTo>
                    <a:lnTo>
                      <a:pt x="7" y="135"/>
                    </a:lnTo>
                    <a:lnTo>
                      <a:pt x="3" y="131"/>
                    </a:lnTo>
                    <a:lnTo>
                      <a:pt x="1" y="126"/>
                    </a:lnTo>
                    <a:lnTo>
                      <a:pt x="0" y="120"/>
                    </a:lnTo>
                    <a:lnTo>
                      <a:pt x="0" y="115"/>
                    </a:lnTo>
                    <a:lnTo>
                      <a:pt x="0" y="29"/>
                    </a:lnTo>
                    <a:lnTo>
                      <a:pt x="0" y="29"/>
                    </a:lnTo>
                    <a:lnTo>
                      <a:pt x="0" y="23"/>
                    </a:lnTo>
                    <a:lnTo>
                      <a:pt x="1" y="18"/>
                    </a:lnTo>
                    <a:lnTo>
                      <a:pt x="3" y="14"/>
                    </a:lnTo>
                    <a:lnTo>
                      <a:pt x="7" y="8"/>
                    </a:lnTo>
                    <a:lnTo>
                      <a:pt x="11" y="6"/>
                    </a:lnTo>
                    <a:lnTo>
                      <a:pt x="17" y="3"/>
                    </a:lnTo>
                    <a:lnTo>
                      <a:pt x="22" y="0"/>
                    </a:lnTo>
                    <a:lnTo>
                      <a:pt x="29" y="0"/>
                    </a:lnTo>
                    <a:lnTo>
                      <a:pt x="29" y="0"/>
                    </a:lnTo>
                    <a:lnTo>
                      <a:pt x="34" y="0"/>
                    </a:lnTo>
                    <a:lnTo>
                      <a:pt x="39" y="3"/>
                    </a:lnTo>
                    <a:lnTo>
                      <a:pt x="44" y="6"/>
                    </a:lnTo>
                    <a:lnTo>
                      <a:pt x="48" y="8"/>
                    </a:lnTo>
                    <a:lnTo>
                      <a:pt x="52" y="14"/>
                    </a:lnTo>
                    <a:lnTo>
                      <a:pt x="55" y="18"/>
                    </a:lnTo>
                    <a:lnTo>
                      <a:pt x="56" y="23"/>
                    </a:lnTo>
                    <a:lnTo>
                      <a:pt x="58" y="29"/>
                    </a:lnTo>
                    <a:lnTo>
                      <a:pt x="58" y="115"/>
                    </a:lnTo>
                    <a:lnTo>
                      <a:pt x="58" y="115"/>
                    </a:lnTo>
                    <a:lnTo>
                      <a:pt x="56" y="120"/>
                    </a:lnTo>
                    <a:lnTo>
                      <a:pt x="55" y="126"/>
                    </a:lnTo>
                    <a:lnTo>
                      <a:pt x="52" y="131"/>
                    </a:lnTo>
                    <a:lnTo>
                      <a:pt x="48" y="135"/>
                    </a:lnTo>
                    <a:lnTo>
                      <a:pt x="44"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6">
                <a:extLst>
                  <a:ext uri="{FF2B5EF4-FFF2-40B4-BE49-F238E27FC236}">
                    <a16:creationId xmlns:a16="http://schemas.microsoft.com/office/drawing/2014/main" id="{3BB705DA-BB52-46A1-8D4C-FA80B372D8E3}"/>
                  </a:ext>
                </a:extLst>
              </p:cNvPr>
              <p:cNvSpPr>
                <a:spLocks/>
              </p:cNvSpPr>
              <p:nvPr userDrawn="1"/>
            </p:nvSpPr>
            <p:spPr bwMode="auto">
              <a:xfrm>
                <a:off x="2327" y="1830"/>
                <a:ext cx="20" cy="48"/>
              </a:xfrm>
              <a:custGeom>
                <a:avLst/>
                <a:gdLst>
                  <a:gd name="T0" fmla="*/ 29 w 58"/>
                  <a:gd name="T1" fmla="*/ 144 h 144"/>
                  <a:gd name="T2" fmla="*/ 29 w 58"/>
                  <a:gd name="T3" fmla="*/ 144 h 144"/>
                  <a:gd name="T4" fmla="*/ 22 w 58"/>
                  <a:gd name="T5" fmla="*/ 143 h 144"/>
                  <a:gd name="T6" fmla="*/ 17 w 58"/>
                  <a:gd name="T7" fmla="*/ 142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8 h 144"/>
                  <a:gd name="T28" fmla="*/ 4 w 58"/>
                  <a:gd name="T29" fmla="*/ 14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4 h 144"/>
                  <a:gd name="T52" fmla="*/ 55 w 58"/>
                  <a:gd name="T53" fmla="*/ 18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2" y="139"/>
                    </a:lnTo>
                    <a:lnTo>
                      <a:pt x="8" y="135"/>
                    </a:lnTo>
                    <a:lnTo>
                      <a:pt x="4" y="131"/>
                    </a:lnTo>
                    <a:lnTo>
                      <a:pt x="1" y="126"/>
                    </a:lnTo>
                    <a:lnTo>
                      <a:pt x="0" y="120"/>
                    </a:lnTo>
                    <a:lnTo>
                      <a:pt x="0" y="115"/>
                    </a:lnTo>
                    <a:lnTo>
                      <a:pt x="0" y="29"/>
                    </a:lnTo>
                    <a:lnTo>
                      <a:pt x="0" y="29"/>
                    </a:lnTo>
                    <a:lnTo>
                      <a:pt x="0" y="23"/>
                    </a:lnTo>
                    <a:lnTo>
                      <a:pt x="1" y="18"/>
                    </a:lnTo>
                    <a:lnTo>
                      <a:pt x="4" y="14"/>
                    </a:lnTo>
                    <a:lnTo>
                      <a:pt x="8" y="8"/>
                    </a:lnTo>
                    <a:lnTo>
                      <a:pt x="12" y="6"/>
                    </a:lnTo>
                    <a:lnTo>
                      <a:pt x="17" y="3"/>
                    </a:lnTo>
                    <a:lnTo>
                      <a:pt x="22" y="0"/>
                    </a:lnTo>
                    <a:lnTo>
                      <a:pt x="29" y="0"/>
                    </a:lnTo>
                    <a:lnTo>
                      <a:pt x="29" y="0"/>
                    </a:lnTo>
                    <a:lnTo>
                      <a:pt x="34" y="0"/>
                    </a:lnTo>
                    <a:lnTo>
                      <a:pt x="39" y="3"/>
                    </a:lnTo>
                    <a:lnTo>
                      <a:pt x="45" y="6"/>
                    </a:lnTo>
                    <a:lnTo>
                      <a:pt x="49" y="8"/>
                    </a:lnTo>
                    <a:lnTo>
                      <a:pt x="52" y="14"/>
                    </a:lnTo>
                    <a:lnTo>
                      <a:pt x="55" y="18"/>
                    </a:lnTo>
                    <a:lnTo>
                      <a:pt x="56" y="23"/>
                    </a:lnTo>
                    <a:lnTo>
                      <a:pt x="58" y="29"/>
                    </a:lnTo>
                    <a:lnTo>
                      <a:pt x="58" y="115"/>
                    </a:lnTo>
                    <a:lnTo>
                      <a:pt x="58" y="115"/>
                    </a:lnTo>
                    <a:lnTo>
                      <a:pt x="56" y="120"/>
                    </a:lnTo>
                    <a:lnTo>
                      <a:pt x="55" y="126"/>
                    </a:lnTo>
                    <a:lnTo>
                      <a:pt x="52" y="131"/>
                    </a:lnTo>
                    <a:lnTo>
                      <a:pt x="49" y="135"/>
                    </a:lnTo>
                    <a:lnTo>
                      <a:pt x="45"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77">
                <a:extLst>
                  <a:ext uri="{FF2B5EF4-FFF2-40B4-BE49-F238E27FC236}">
                    <a16:creationId xmlns:a16="http://schemas.microsoft.com/office/drawing/2014/main" id="{DBDFDA3A-69DD-4481-BCFF-EDCC62DF89FA}"/>
                  </a:ext>
                </a:extLst>
              </p:cNvPr>
              <p:cNvSpPr>
                <a:spLocks noChangeArrowheads="1"/>
              </p:cNvSpPr>
              <p:nvPr userDrawn="1"/>
            </p:nvSpPr>
            <p:spPr bwMode="auto">
              <a:xfrm>
                <a:off x="2031" y="1656"/>
                <a:ext cx="272" cy="260"/>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8">
                <a:extLst>
                  <a:ext uri="{FF2B5EF4-FFF2-40B4-BE49-F238E27FC236}">
                    <a16:creationId xmlns:a16="http://schemas.microsoft.com/office/drawing/2014/main" id="{6EF5E378-B3DE-4038-854B-FB3F6B9F2537}"/>
                  </a:ext>
                </a:extLst>
              </p:cNvPr>
              <p:cNvSpPr>
                <a:spLocks noEditPoints="1"/>
              </p:cNvSpPr>
              <p:nvPr userDrawn="1"/>
            </p:nvSpPr>
            <p:spPr bwMode="auto">
              <a:xfrm>
                <a:off x="2021" y="1646"/>
                <a:ext cx="292" cy="279"/>
              </a:xfrm>
              <a:custGeom>
                <a:avLst/>
                <a:gdLst>
                  <a:gd name="T0" fmla="*/ 845 w 874"/>
                  <a:gd name="T1" fmla="*/ 837 h 837"/>
                  <a:gd name="T2" fmla="*/ 29 w 874"/>
                  <a:gd name="T3" fmla="*/ 837 h 837"/>
                  <a:gd name="T4" fmla="*/ 29 w 874"/>
                  <a:gd name="T5" fmla="*/ 837 h 837"/>
                  <a:gd name="T6" fmla="*/ 22 w 874"/>
                  <a:gd name="T7" fmla="*/ 837 h 837"/>
                  <a:gd name="T8" fmla="*/ 17 w 874"/>
                  <a:gd name="T9" fmla="*/ 835 h 837"/>
                  <a:gd name="T10" fmla="*/ 12 w 874"/>
                  <a:gd name="T11" fmla="*/ 833 h 837"/>
                  <a:gd name="T12" fmla="*/ 8 w 874"/>
                  <a:gd name="T13" fmla="*/ 829 h 837"/>
                  <a:gd name="T14" fmla="*/ 4 w 874"/>
                  <a:gd name="T15" fmla="*/ 825 h 837"/>
                  <a:gd name="T16" fmla="*/ 1 w 874"/>
                  <a:gd name="T17" fmla="*/ 820 h 837"/>
                  <a:gd name="T18" fmla="*/ 0 w 874"/>
                  <a:gd name="T19" fmla="*/ 814 h 837"/>
                  <a:gd name="T20" fmla="*/ 0 w 874"/>
                  <a:gd name="T21" fmla="*/ 808 h 837"/>
                  <a:gd name="T22" fmla="*/ 0 w 874"/>
                  <a:gd name="T23" fmla="*/ 29 h 837"/>
                  <a:gd name="T24" fmla="*/ 0 w 874"/>
                  <a:gd name="T25" fmla="*/ 29 h 837"/>
                  <a:gd name="T26" fmla="*/ 0 w 874"/>
                  <a:gd name="T27" fmla="*/ 24 h 837"/>
                  <a:gd name="T28" fmla="*/ 1 w 874"/>
                  <a:gd name="T29" fmla="*/ 19 h 837"/>
                  <a:gd name="T30" fmla="*/ 4 w 874"/>
                  <a:gd name="T31" fmla="*/ 13 h 837"/>
                  <a:gd name="T32" fmla="*/ 8 w 874"/>
                  <a:gd name="T33" fmla="*/ 9 h 837"/>
                  <a:gd name="T34" fmla="*/ 12 w 874"/>
                  <a:gd name="T35" fmla="*/ 5 h 837"/>
                  <a:gd name="T36" fmla="*/ 17 w 874"/>
                  <a:gd name="T37" fmla="*/ 3 h 837"/>
                  <a:gd name="T38" fmla="*/ 22 w 874"/>
                  <a:gd name="T39" fmla="*/ 1 h 837"/>
                  <a:gd name="T40" fmla="*/ 29 w 874"/>
                  <a:gd name="T41" fmla="*/ 0 h 837"/>
                  <a:gd name="T42" fmla="*/ 845 w 874"/>
                  <a:gd name="T43" fmla="*/ 0 h 837"/>
                  <a:gd name="T44" fmla="*/ 845 w 874"/>
                  <a:gd name="T45" fmla="*/ 0 h 837"/>
                  <a:gd name="T46" fmla="*/ 852 w 874"/>
                  <a:gd name="T47" fmla="*/ 1 h 837"/>
                  <a:gd name="T48" fmla="*/ 857 w 874"/>
                  <a:gd name="T49" fmla="*/ 3 h 837"/>
                  <a:gd name="T50" fmla="*/ 862 w 874"/>
                  <a:gd name="T51" fmla="*/ 5 h 837"/>
                  <a:gd name="T52" fmla="*/ 866 w 874"/>
                  <a:gd name="T53" fmla="*/ 9 h 837"/>
                  <a:gd name="T54" fmla="*/ 870 w 874"/>
                  <a:gd name="T55" fmla="*/ 13 h 837"/>
                  <a:gd name="T56" fmla="*/ 873 w 874"/>
                  <a:gd name="T57" fmla="*/ 19 h 837"/>
                  <a:gd name="T58" fmla="*/ 874 w 874"/>
                  <a:gd name="T59" fmla="*/ 24 h 837"/>
                  <a:gd name="T60" fmla="*/ 874 w 874"/>
                  <a:gd name="T61" fmla="*/ 29 h 837"/>
                  <a:gd name="T62" fmla="*/ 874 w 874"/>
                  <a:gd name="T63" fmla="*/ 808 h 837"/>
                  <a:gd name="T64" fmla="*/ 874 w 874"/>
                  <a:gd name="T65" fmla="*/ 808 h 837"/>
                  <a:gd name="T66" fmla="*/ 874 w 874"/>
                  <a:gd name="T67" fmla="*/ 814 h 837"/>
                  <a:gd name="T68" fmla="*/ 873 w 874"/>
                  <a:gd name="T69" fmla="*/ 820 h 837"/>
                  <a:gd name="T70" fmla="*/ 870 w 874"/>
                  <a:gd name="T71" fmla="*/ 825 h 837"/>
                  <a:gd name="T72" fmla="*/ 866 w 874"/>
                  <a:gd name="T73" fmla="*/ 829 h 837"/>
                  <a:gd name="T74" fmla="*/ 862 w 874"/>
                  <a:gd name="T75" fmla="*/ 833 h 837"/>
                  <a:gd name="T76" fmla="*/ 857 w 874"/>
                  <a:gd name="T77" fmla="*/ 835 h 837"/>
                  <a:gd name="T78" fmla="*/ 852 w 874"/>
                  <a:gd name="T79" fmla="*/ 837 h 837"/>
                  <a:gd name="T80" fmla="*/ 845 w 874"/>
                  <a:gd name="T81" fmla="*/ 837 h 837"/>
                  <a:gd name="T82" fmla="*/ 845 w 874"/>
                  <a:gd name="T83" fmla="*/ 837 h 837"/>
                  <a:gd name="T84" fmla="*/ 58 w 874"/>
                  <a:gd name="T85" fmla="*/ 779 h 837"/>
                  <a:gd name="T86" fmla="*/ 816 w 874"/>
                  <a:gd name="T87" fmla="*/ 779 h 837"/>
                  <a:gd name="T88" fmla="*/ 816 w 874"/>
                  <a:gd name="T89" fmla="*/ 58 h 837"/>
                  <a:gd name="T90" fmla="*/ 58 w 874"/>
                  <a:gd name="T91" fmla="*/ 58 h 837"/>
                  <a:gd name="T92" fmla="*/ 58 w 874"/>
                  <a:gd name="T93" fmla="*/ 7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4" h="837">
                    <a:moveTo>
                      <a:pt x="845" y="837"/>
                    </a:moveTo>
                    <a:lnTo>
                      <a:pt x="29" y="837"/>
                    </a:lnTo>
                    <a:lnTo>
                      <a:pt x="29" y="837"/>
                    </a:lnTo>
                    <a:lnTo>
                      <a:pt x="22" y="837"/>
                    </a:lnTo>
                    <a:lnTo>
                      <a:pt x="17" y="835"/>
                    </a:lnTo>
                    <a:lnTo>
                      <a:pt x="12" y="833"/>
                    </a:lnTo>
                    <a:lnTo>
                      <a:pt x="8" y="829"/>
                    </a:lnTo>
                    <a:lnTo>
                      <a:pt x="4" y="825"/>
                    </a:lnTo>
                    <a:lnTo>
                      <a:pt x="1" y="820"/>
                    </a:lnTo>
                    <a:lnTo>
                      <a:pt x="0" y="814"/>
                    </a:lnTo>
                    <a:lnTo>
                      <a:pt x="0" y="808"/>
                    </a:lnTo>
                    <a:lnTo>
                      <a:pt x="0" y="29"/>
                    </a:lnTo>
                    <a:lnTo>
                      <a:pt x="0" y="29"/>
                    </a:lnTo>
                    <a:lnTo>
                      <a:pt x="0" y="24"/>
                    </a:lnTo>
                    <a:lnTo>
                      <a:pt x="1" y="19"/>
                    </a:lnTo>
                    <a:lnTo>
                      <a:pt x="4" y="13"/>
                    </a:lnTo>
                    <a:lnTo>
                      <a:pt x="8" y="9"/>
                    </a:lnTo>
                    <a:lnTo>
                      <a:pt x="12" y="5"/>
                    </a:lnTo>
                    <a:lnTo>
                      <a:pt x="17" y="3"/>
                    </a:lnTo>
                    <a:lnTo>
                      <a:pt x="22" y="1"/>
                    </a:lnTo>
                    <a:lnTo>
                      <a:pt x="29" y="0"/>
                    </a:lnTo>
                    <a:lnTo>
                      <a:pt x="845" y="0"/>
                    </a:lnTo>
                    <a:lnTo>
                      <a:pt x="845" y="0"/>
                    </a:lnTo>
                    <a:lnTo>
                      <a:pt x="852" y="1"/>
                    </a:lnTo>
                    <a:lnTo>
                      <a:pt x="857" y="3"/>
                    </a:lnTo>
                    <a:lnTo>
                      <a:pt x="862" y="5"/>
                    </a:lnTo>
                    <a:lnTo>
                      <a:pt x="866" y="9"/>
                    </a:lnTo>
                    <a:lnTo>
                      <a:pt x="870" y="13"/>
                    </a:lnTo>
                    <a:lnTo>
                      <a:pt x="873" y="19"/>
                    </a:lnTo>
                    <a:lnTo>
                      <a:pt x="874" y="24"/>
                    </a:lnTo>
                    <a:lnTo>
                      <a:pt x="874" y="29"/>
                    </a:lnTo>
                    <a:lnTo>
                      <a:pt x="874" y="808"/>
                    </a:lnTo>
                    <a:lnTo>
                      <a:pt x="874" y="808"/>
                    </a:lnTo>
                    <a:lnTo>
                      <a:pt x="874" y="814"/>
                    </a:lnTo>
                    <a:lnTo>
                      <a:pt x="873" y="820"/>
                    </a:lnTo>
                    <a:lnTo>
                      <a:pt x="870" y="825"/>
                    </a:lnTo>
                    <a:lnTo>
                      <a:pt x="866" y="829"/>
                    </a:lnTo>
                    <a:lnTo>
                      <a:pt x="862" y="833"/>
                    </a:lnTo>
                    <a:lnTo>
                      <a:pt x="857" y="835"/>
                    </a:lnTo>
                    <a:lnTo>
                      <a:pt x="852" y="837"/>
                    </a:lnTo>
                    <a:lnTo>
                      <a:pt x="845" y="837"/>
                    </a:lnTo>
                    <a:lnTo>
                      <a:pt x="845" y="837"/>
                    </a:lnTo>
                    <a:close/>
                    <a:moveTo>
                      <a:pt x="58" y="779"/>
                    </a:moveTo>
                    <a:lnTo>
                      <a:pt x="816" y="779"/>
                    </a:lnTo>
                    <a:lnTo>
                      <a:pt x="816" y="58"/>
                    </a:lnTo>
                    <a:lnTo>
                      <a:pt x="58" y="58"/>
                    </a:lnTo>
                    <a:lnTo>
                      <a:pt x="58" y="77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79">
                <a:extLst>
                  <a:ext uri="{FF2B5EF4-FFF2-40B4-BE49-F238E27FC236}">
                    <a16:creationId xmlns:a16="http://schemas.microsoft.com/office/drawing/2014/main" id="{9879D027-5AE8-4EBE-8DDC-6139AA4DDAB6}"/>
                  </a:ext>
                </a:extLst>
              </p:cNvPr>
              <p:cNvSpPr>
                <a:spLocks/>
              </p:cNvSpPr>
              <p:nvPr userDrawn="1"/>
            </p:nvSpPr>
            <p:spPr bwMode="auto">
              <a:xfrm>
                <a:off x="2068" y="1723"/>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80">
                <a:extLst>
                  <a:ext uri="{FF2B5EF4-FFF2-40B4-BE49-F238E27FC236}">
                    <a16:creationId xmlns:a16="http://schemas.microsoft.com/office/drawing/2014/main" id="{D7CDDCAB-052E-4F62-9579-ED95504D151C}"/>
                  </a:ext>
                </a:extLst>
              </p:cNvPr>
              <p:cNvSpPr>
                <a:spLocks/>
              </p:cNvSpPr>
              <p:nvPr userDrawn="1"/>
            </p:nvSpPr>
            <p:spPr bwMode="auto">
              <a:xfrm>
                <a:off x="2058" y="1713"/>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2 h 58"/>
                  <a:gd name="T12" fmla="*/ 8 w 628"/>
                  <a:gd name="T13" fmla="*/ 50 h 58"/>
                  <a:gd name="T14" fmla="*/ 5 w 628"/>
                  <a:gd name="T15" fmla="*/ 45 h 58"/>
                  <a:gd name="T16" fmla="*/ 2 w 628"/>
                  <a:gd name="T17" fmla="*/ 41 h 58"/>
                  <a:gd name="T18" fmla="*/ 0 w 628"/>
                  <a:gd name="T19" fmla="*/ 35 h 58"/>
                  <a:gd name="T20" fmla="*/ 0 w 628"/>
                  <a:gd name="T21" fmla="*/ 29 h 58"/>
                  <a:gd name="T22" fmla="*/ 0 w 628"/>
                  <a:gd name="T23" fmla="*/ 29 h 58"/>
                  <a:gd name="T24" fmla="*/ 0 w 628"/>
                  <a:gd name="T25" fmla="*/ 23 h 58"/>
                  <a:gd name="T26" fmla="*/ 2 w 628"/>
                  <a:gd name="T27" fmla="*/ 18 h 58"/>
                  <a:gd name="T28" fmla="*/ 5 w 628"/>
                  <a:gd name="T29" fmla="*/ 13 h 58"/>
                  <a:gd name="T30" fmla="*/ 8 w 628"/>
                  <a:gd name="T31" fmla="*/ 9 h 58"/>
                  <a:gd name="T32" fmla="*/ 13 w 628"/>
                  <a:gd name="T33" fmla="*/ 5 h 58"/>
                  <a:gd name="T34" fmla="*/ 17 w 628"/>
                  <a:gd name="T35" fmla="*/ 2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2 h 58"/>
                  <a:gd name="T48" fmla="*/ 615 w 628"/>
                  <a:gd name="T49" fmla="*/ 5 h 58"/>
                  <a:gd name="T50" fmla="*/ 620 w 628"/>
                  <a:gd name="T51" fmla="*/ 9 h 58"/>
                  <a:gd name="T52" fmla="*/ 623 w 628"/>
                  <a:gd name="T53" fmla="*/ 13 h 58"/>
                  <a:gd name="T54" fmla="*/ 626 w 628"/>
                  <a:gd name="T55" fmla="*/ 18 h 58"/>
                  <a:gd name="T56" fmla="*/ 628 w 628"/>
                  <a:gd name="T57" fmla="*/ 23 h 58"/>
                  <a:gd name="T58" fmla="*/ 628 w 628"/>
                  <a:gd name="T59" fmla="*/ 29 h 58"/>
                  <a:gd name="T60" fmla="*/ 628 w 628"/>
                  <a:gd name="T61" fmla="*/ 29 h 58"/>
                  <a:gd name="T62" fmla="*/ 628 w 628"/>
                  <a:gd name="T63" fmla="*/ 35 h 58"/>
                  <a:gd name="T64" fmla="*/ 626 w 628"/>
                  <a:gd name="T65" fmla="*/ 41 h 58"/>
                  <a:gd name="T66" fmla="*/ 623 w 628"/>
                  <a:gd name="T67" fmla="*/ 45 h 58"/>
                  <a:gd name="T68" fmla="*/ 620 w 628"/>
                  <a:gd name="T69" fmla="*/ 50 h 58"/>
                  <a:gd name="T70" fmla="*/ 615 w 628"/>
                  <a:gd name="T71" fmla="*/ 52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2"/>
                    </a:lnTo>
                    <a:lnTo>
                      <a:pt x="8" y="50"/>
                    </a:lnTo>
                    <a:lnTo>
                      <a:pt x="5" y="45"/>
                    </a:lnTo>
                    <a:lnTo>
                      <a:pt x="2" y="41"/>
                    </a:lnTo>
                    <a:lnTo>
                      <a:pt x="0" y="35"/>
                    </a:lnTo>
                    <a:lnTo>
                      <a:pt x="0" y="29"/>
                    </a:lnTo>
                    <a:lnTo>
                      <a:pt x="0" y="29"/>
                    </a:lnTo>
                    <a:lnTo>
                      <a:pt x="0" y="23"/>
                    </a:lnTo>
                    <a:lnTo>
                      <a:pt x="2" y="18"/>
                    </a:lnTo>
                    <a:lnTo>
                      <a:pt x="5" y="13"/>
                    </a:lnTo>
                    <a:lnTo>
                      <a:pt x="8" y="9"/>
                    </a:lnTo>
                    <a:lnTo>
                      <a:pt x="13" y="5"/>
                    </a:lnTo>
                    <a:lnTo>
                      <a:pt x="17" y="2"/>
                    </a:lnTo>
                    <a:lnTo>
                      <a:pt x="22" y="1"/>
                    </a:lnTo>
                    <a:lnTo>
                      <a:pt x="29" y="0"/>
                    </a:lnTo>
                    <a:lnTo>
                      <a:pt x="599" y="0"/>
                    </a:lnTo>
                    <a:lnTo>
                      <a:pt x="599" y="0"/>
                    </a:lnTo>
                    <a:lnTo>
                      <a:pt x="605" y="1"/>
                    </a:lnTo>
                    <a:lnTo>
                      <a:pt x="611" y="2"/>
                    </a:lnTo>
                    <a:lnTo>
                      <a:pt x="615" y="5"/>
                    </a:lnTo>
                    <a:lnTo>
                      <a:pt x="620" y="9"/>
                    </a:lnTo>
                    <a:lnTo>
                      <a:pt x="623" y="13"/>
                    </a:lnTo>
                    <a:lnTo>
                      <a:pt x="626" y="18"/>
                    </a:lnTo>
                    <a:lnTo>
                      <a:pt x="628" y="23"/>
                    </a:lnTo>
                    <a:lnTo>
                      <a:pt x="628" y="29"/>
                    </a:lnTo>
                    <a:lnTo>
                      <a:pt x="628" y="29"/>
                    </a:lnTo>
                    <a:lnTo>
                      <a:pt x="628" y="35"/>
                    </a:lnTo>
                    <a:lnTo>
                      <a:pt x="626" y="41"/>
                    </a:lnTo>
                    <a:lnTo>
                      <a:pt x="623" y="45"/>
                    </a:lnTo>
                    <a:lnTo>
                      <a:pt x="620" y="50"/>
                    </a:lnTo>
                    <a:lnTo>
                      <a:pt x="615" y="52"/>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81">
                <a:extLst>
                  <a:ext uri="{FF2B5EF4-FFF2-40B4-BE49-F238E27FC236}">
                    <a16:creationId xmlns:a16="http://schemas.microsoft.com/office/drawing/2014/main" id="{DA7BD5F2-FE77-4DF6-A192-D63ADAB6F6D8}"/>
                  </a:ext>
                </a:extLst>
              </p:cNvPr>
              <p:cNvSpPr>
                <a:spLocks/>
              </p:cNvSpPr>
              <p:nvPr userDrawn="1"/>
            </p:nvSpPr>
            <p:spPr bwMode="auto">
              <a:xfrm>
                <a:off x="2068" y="1781"/>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2">
                <a:extLst>
                  <a:ext uri="{FF2B5EF4-FFF2-40B4-BE49-F238E27FC236}">
                    <a16:creationId xmlns:a16="http://schemas.microsoft.com/office/drawing/2014/main" id="{9A89C03A-13B9-4EBF-A3E0-165C0126815B}"/>
                  </a:ext>
                </a:extLst>
              </p:cNvPr>
              <p:cNvSpPr>
                <a:spLocks/>
              </p:cNvSpPr>
              <p:nvPr userDrawn="1"/>
            </p:nvSpPr>
            <p:spPr bwMode="auto">
              <a:xfrm>
                <a:off x="2058" y="1771"/>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3 h 58"/>
                  <a:gd name="T12" fmla="*/ 8 w 628"/>
                  <a:gd name="T13" fmla="*/ 50 h 58"/>
                  <a:gd name="T14" fmla="*/ 5 w 628"/>
                  <a:gd name="T15" fmla="*/ 45 h 58"/>
                  <a:gd name="T16" fmla="*/ 2 w 628"/>
                  <a:gd name="T17" fmla="*/ 41 h 58"/>
                  <a:gd name="T18" fmla="*/ 0 w 628"/>
                  <a:gd name="T19" fmla="*/ 35 h 58"/>
                  <a:gd name="T20" fmla="*/ 0 w 628"/>
                  <a:gd name="T21" fmla="*/ 29 h 58"/>
                  <a:gd name="T22" fmla="*/ 0 w 628"/>
                  <a:gd name="T23" fmla="*/ 29 h 58"/>
                  <a:gd name="T24" fmla="*/ 0 w 628"/>
                  <a:gd name="T25" fmla="*/ 24 h 58"/>
                  <a:gd name="T26" fmla="*/ 2 w 628"/>
                  <a:gd name="T27" fmla="*/ 18 h 58"/>
                  <a:gd name="T28" fmla="*/ 5 w 628"/>
                  <a:gd name="T29" fmla="*/ 13 h 58"/>
                  <a:gd name="T30" fmla="*/ 8 w 628"/>
                  <a:gd name="T31" fmla="*/ 9 h 58"/>
                  <a:gd name="T32" fmla="*/ 13 w 628"/>
                  <a:gd name="T33" fmla="*/ 5 h 58"/>
                  <a:gd name="T34" fmla="*/ 17 w 628"/>
                  <a:gd name="T35" fmla="*/ 3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3 h 58"/>
                  <a:gd name="T48" fmla="*/ 615 w 628"/>
                  <a:gd name="T49" fmla="*/ 5 h 58"/>
                  <a:gd name="T50" fmla="*/ 620 w 628"/>
                  <a:gd name="T51" fmla="*/ 9 h 58"/>
                  <a:gd name="T52" fmla="*/ 623 w 628"/>
                  <a:gd name="T53" fmla="*/ 13 h 58"/>
                  <a:gd name="T54" fmla="*/ 626 w 628"/>
                  <a:gd name="T55" fmla="*/ 18 h 58"/>
                  <a:gd name="T56" fmla="*/ 628 w 628"/>
                  <a:gd name="T57" fmla="*/ 24 h 58"/>
                  <a:gd name="T58" fmla="*/ 628 w 628"/>
                  <a:gd name="T59" fmla="*/ 29 h 58"/>
                  <a:gd name="T60" fmla="*/ 628 w 628"/>
                  <a:gd name="T61" fmla="*/ 29 h 58"/>
                  <a:gd name="T62" fmla="*/ 628 w 628"/>
                  <a:gd name="T63" fmla="*/ 35 h 58"/>
                  <a:gd name="T64" fmla="*/ 626 w 628"/>
                  <a:gd name="T65" fmla="*/ 41 h 58"/>
                  <a:gd name="T66" fmla="*/ 623 w 628"/>
                  <a:gd name="T67" fmla="*/ 45 h 58"/>
                  <a:gd name="T68" fmla="*/ 620 w 628"/>
                  <a:gd name="T69" fmla="*/ 50 h 58"/>
                  <a:gd name="T70" fmla="*/ 615 w 628"/>
                  <a:gd name="T71" fmla="*/ 53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3"/>
                    </a:lnTo>
                    <a:lnTo>
                      <a:pt x="8" y="50"/>
                    </a:lnTo>
                    <a:lnTo>
                      <a:pt x="5" y="45"/>
                    </a:lnTo>
                    <a:lnTo>
                      <a:pt x="2" y="41"/>
                    </a:lnTo>
                    <a:lnTo>
                      <a:pt x="0" y="35"/>
                    </a:lnTo>
                    <a:lnTo>
                      <a:pt x="0" y="29"/>
                    </a:lnTo>
                    <a:lnTo>
                      <a:pt x="0" y="29"/>
                    </a:lnTo>
                    <a:lnTo>
                      <a:pt x="0" y="24"/>
                    </a:lnTo>
                    <a:lnTo>
                      <a:pt x="2" y="18"/>
                    </a:lnTo>
                    <a:lnTo>
                      <a:pt x="5" y="13"/>
                    </a:lnTo>
                    <a:lnTo>
                      <a:pt x="8" y="9"/>
                    </a:lnTo>
                    <a:lnTo>
                      <a:pt x="13" y="5"/>
                    </a:lnTo>
                    <a:lnTo>
                      <a:pt x="17" y="3"/>
                    </a:lnTo>
                    <a:lnTo>
                      <a:pt x="22" y="1"/>
                    </a:lnTo>
                    <a:lnTo>
                      <a:pt x="29" y="0"/>
                    </a:lnTo>
                    <a:lnTo>
                      <a:pt x="599" y="0"/>
                    </a:lnTo>
                    <a:lnTo>
                      <a:pt x="599" y="0"/>
                    </a:lnTo>
                    <a:lnTo>
                      <a:pt x="605" y="1"/>
                    </a:lnTo>
                    <a:lnTo>
                      <a:pt x="611" y="3"/>
                    </a:lnTo>
                    <a:lnTo>
                      <a:pt x="615" y="5"/>
                    </a:lnTo>
                    <a:lnTo>
                      <a:pt x="620" y="9"/>
                    </a:lnTo>
                    <a:lnTo>
                      <a:pt x="623" y="13"/>
                    </a:lnTo>
                    <a:lnTo>
                      <a:pt x="626" y="18"/>
                    </a:lnTo>
                    <a:lnTo>
                      <a:pt x="628" y="24"/>
                    </a:lnTo>
                    <a:lnTo>
                      <a:pt x="628" y="29"/>
                    </a:lnTo>
                    <a:lnTo>
                      <a:pt x="628" y="29"/>
                    </a:lnTo>
                    <a:lnTo>
                      <a:pt x="628" y="35"/>
                    </a:lnTo>
                    <a:lnTo>
                      <a:pt x="626" y="41"/>
                    </a:lnTo>
                    <a:lnTo>
                      <a:pt x="623" y="45"/>
                    </a:lnTo>
                    <a:lnTo>
                      <a:pt x="620" y="50"/>
                    </a:lnTo>
                    <a:lnTo>
                      <a:pt x="615" y="53"/>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3">
                <a:extLst>
                  <a:ext uri="{FF2B5EF4-FFF2-40B4-BE49-F238E27FC236}">
                    <a16:creationId xmlns:a16="http://schemas.microsoft.com/office/drawing/2014/main" id="{F9852ED2-12F0-4391-9124-91BDBCFF8E73}"/>
                  </a:ext>
                </a:extLst>
              </p:cNvPr>
              <p:cNvSpPr>
                <a:spLocks/>
              </p:cNvSpPr>
              <p:nvPr userDrawn="1"/>
            </p:nvSpPr>
            <p:spPr bwMode="auto">
              <a:xfrm>
                <a:off x="2068" y="1839"/>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4">
                <a:extLst>
                  <a:ext uri="{FF2B5EF4-FFF2-40B4-BE49-F238E27FC236}">
                    <a16:creationId xmlns:a16="http://schemas.microsoft.com/office/drawing/2014/main" id="{F752B4D3-4D1D-44D8-8690-28DC0C0024BE}"/>
                  </a:ext>
                </a:extLst>
              </p:cNvPr>
              <p:cNvSpPr>
                <a:spLocks/>
              </p:cNvSpPr>
              <p:nvPr userDrawn="1"/>
            </p:nvSpPr>
            <p:spPr bwMode="auto">
              <a:xfrm>
                <a:off x="2058" y="1829"/>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3 h 58"/>
                  <a:gd name="T12" fmla="*/ 8 w 628"/>
                  <a:gd name="T13" fmla="*/ 50 h 58"/>
                  <a:gd name="T14" fmla="*/ 5 w 628"/>
                  <a:gd name="T15" fmla="*/ 46 h 58"/>
                  <a:gd name="T16" fmla="*/ 2 w 628"/>
                  <a:gd name="T17" fmla="*/ 41 h 58"/>
                  <a:gd name="T18" fmla="*/ 0 w 628"/>
                  <a:gd name="T19" fmla="*/ 36 h 58"/>
                  <a:gd name="T20" fmla="*/ 0 w 628"/>
                  <a:gd name="T21" fmla="*/ 29 h 58"/>
                  <a:gd name="T22" fmla="*/ 0 w 628"/>
                  <a:gd name="T23" fmla="*/ 29 h 58"/>
                  <a:gd name="T24" fmla="*/ 0 w 628"/>
                  <a:gd name="T25" fmla="*/ 24 h 58"/>
                  <a:gd name="T26" fmla="*/ 2 w 628"/>
                  <a:gd name="T27" fmla="*/ 19 h 58"/>
                  <a:gd name="T28" fmla="*/ 5 w 628"/>
                  <a:gd name="T29" fmla="*/ 13 h 58"/>
                  <a:gd name="T30" fmla="*/ 8 w 628"/>
                  <a:gd name="T31" fmla="*/ 9 h 58"/>
                  <a:gd name="T32" fmla="*/ 13 w 628"/>
                  <a:gd name="T33" fmla="*/ 5 h 58"/>
                  <a:gd name="T34" fmla="*/ 17 w 628"/>
                  <a:gd name="T35" fmla="*/ 3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3 h 58"/>
                  <a:gd name="T48" fmla="*/ 615 w 628"/>
                  <a:gd name="T49" fmla="*/ 5 h 58"/>
                  <a:gd name="T50" fmla="*/ 620 w 628"/>
                  <a:gd name="T51" fmla="*/ 9 h 58"/>
                  <a:gd name="T52" fmla="*/ 623 w 628"/>
                  <a:gd name="T53" fmla="*/ 13 h 58"/>
                  <a:gd name="T54" fmla="*/ 626 w 628"/>
                  <a:gd name="T55" fmla="*/ 19 h 58"/>
                  <a:gd name="T56" fmla="*/ 628 w 628"/>
                  <a:gd name="T57" fmla="*/ 24 h 58"/>
                  <a:gd name="T58" fmla="*/ 628 w 628"/>
                  <a:gd name="T59" fmla="*/ 29 h 58"/>
                  <a:gd name="T60" fmla="*/ 628 w 628"/>
                  <a:gd name="T61" fmla="*/ 29 h 58"/>
                  <a:gd name="T62" fmla="*/ 628 w 628"/>
                  <a:gd name="T63" fmla="*/ 36 h 58"/>
                  <a:gd name="T64" fmla="*/ 626 w 628"/>
                  <a:gd name="T65" fmla="*/ 41 h 58"/>
                  <a:gd name="T66" fmla="*/ 623 w 628"/>
                  <a:gd name="T67" fmla="*/ 46 h 58"/>
                  <a:gd name="T68" fmla="*/ 620 w 628"/>
                  <a:gd name="T69" fmla="*/ 50 h 58"/>
                  <a:gd name="T70" fmla="*/ 615 w 628"/>
                  <a:gd name="T71" fmla="*/ 53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3"/>
                    </a:lnTo>
                    <a:lnTo>
                      <a:pt x="8" y="50"/>
                    </a:lnTo>
                    <a:lnTo>
                      <a:pt x="5" y="46"/>
                    </a:lnTo>
                    <a:lnTo>
                      <a:pt x="2" y="41"/>
                    </a:lnTo>
                    <a:lnTo>
                      <a:pt x="0" y="36"/>
                    </a:lnTo>
                    <a:lnTo>
                      <a:pt x="0" y="29"/>
                    </a:lnTo>
                    <a:lnTo>
                      <a:pt x="0" y="29"/>
                    </a:lnTo>
                    <a:lnTo>
                      <a:pt x="0" y="24"/>
                    </a:lnTo>
                    <a:lnTo>
                      <a:pt x="2" y="19"/>
                    </a:lnTo>
                    <a:lnTo>
                      <a:pt x="5" y="13"/>
                    </a:lnTo>
                    <a:lnTo>
                      <a:pt x="8" y="9"/>
                    </a:lnTo>
                    <a:lnTo>
                      <a:pt x="13" y="5"/>
                    </a:lnTo>
                    <a:lnTo>
                      <a:pt x="17" y="3"/>
                    </a:lnTo>
                    <a:lnTo>
                      <a:pt x="22" y="1"/>
                    </a:lnTo>
                    <a:lnTo>
                      <a:pt x="29" y="0"/>
                    </a:lnTo>
                    <a:lnTo>
                      <a:pt x="599" y="0"/>
                    </a:lnTo>
                    <a:lnTo>
                      <a:pt x="599" y="0"/>
                    </a:lnTo>
                    <a:lnTo>
                      <a:pt x="605" y="1"/>
                    </a:lnTo>
                    <a:lnTo>
                      <a:pt x="611" y="3"/>
                    </a:lnTo>
                    <a:lnTo>
                      <a:pt x="615" y="5"/>
                    </a:lnTo>
                    <a:lnTo>
                      <a:pt x="620" y="9"/>
                    </a:lnTo>
                    <a:lnTo>
                      <a:pt x="623" y="13"/>
                    </a:lnTo>
                    <a:lnTo>
                      <a:pt x="626" y="19"/>
                    </a:lnTo>
                    <a:lnTo>
                      <a:pt x="628" y="24"/>
                    </a:lnTo>
                    <a:lnTo>
                      <a:pt x="628" y="29"/>
                    </a:lnTo>
                    <a:lnTo>
                      <a:pt x="628" y="29"/>
                    </a:lnTo>
                    <a:lnTo>
                      <a:pt x="628" y="36"/>
                    </a:lnTo>
                    <a:lnTo>
                      <a:pt x="626" y="41"/>
                    </a:lnTo>
                    <a:lnTo>
                      <a:pt x="623" y="46"/>
                    </a:lnTo>
                    <a:lnTo>
                      <a:pt x="620" y="50"/>
                    </a:lnTo>
                    <a:lnTo>
                      <a:pt x="615" y="53"/>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5">
                <a:extLst>
                  <a:ext uri="{FF2B5EF4-FFF2-40B4-BE49-F238E27FC236}">
                    <a16:creationId xmlns:a16="http://schemas.microsoft.com/office/drawing/2014/main" id="{61C9EA81-1021-457C-B2B4-D2982BD76B35}"/>
                  </a:ext>
                </a:extLst>
              </p:cNvPr>
              <p:cNvSpPr>
                <a:spLocks noEditPoints="1"/>
              </p:cNvSpPr>
              <p:nvPr userDrawn="1"/>
            </p:nvSpPr>
            <p:spPr bwMode="auto">
              <a:xfrm>
                <a:off x="3442" y="925"/>
                <a:ext cx="71" cy="129"/>
              </a:xfrm>
              <a:custGeom>
                <a:avLst/>
                <a:gdLst>
                  <a:gd name="T0" fmla="*/ 182 w 211"/>
                  <a:gd name="T1" fmla="*/ 388 h 388"/>
                  <a:gd name="T2" fmla="*/ 29 w 211"/>
                  <a:gd name="T3" fmla="*/ 388 h 388"/>
                  <a:gd name="T4" fmla="*/ 29 w 211"/>
                  <a:gd name="T5" fmla="*/ 388 h 388"/>
                  <a:gd name="T6" fmla="*/ 24 w 211"/>
                  <a:gd name="T7" fmla="*/ 388 h 388"/>
                  <a:gd name="T8" fmla="*/ 18 w 211"/>
                  <a:gd name="T9" fmla="*/ 387 h 388"/>
                  <a:gd name="T10" fmla="*/ 13 w 211"/>
                  <a:gd name="T11" fmla="*/ 384 h 388"/>
                  <a:gd name="T12" fmla="*/ 9 w 211"/>
                  <a:gd name="T13" fmla="*/ 380 h 388"/>
                  <a:gd name="T14" fmla="*/ 5 w 211"/>
                  <a:gd name="T15" fmla="*/ 376 h 388"/>
                  <a:gd name="T16" fmla="*/ 2 w 211"/>
                  <a:gd name="T17" fmla="*/ 371 h 388"/>
                  <a:gd name="T18" fmla="*/ 1 w 211"/>
                  <a:gd name="T19" fmla="*/ 366 h 388"/>
                  <a:gd name="T20" fmla="*/ 0 w 211"/>
                  <a:gd name="T21" fmla="*/ 359 h 388"/>
                  <a:gd name="T22" fmla="*/ 0 w 211"/>
                  <a:gd name="T23" fmla="*/ 29 h 388"/>
                  <a:gd name="T24" fmla="*/ 0 w 211"/>
                  <a:gd name="T25" fmla="*/ 29 h 388"/>
                  <a:gd name="T26" fmla="*/ 1 w 211"/>
                  <a:gd name="T27" fmla="*/ 22 h 388"/>
                  <a:gd name="T28" fmla="*/ 2 w 211"/>
                  <a:gd name="T29" fmla="*/ 17 h 388"/>
                  <a:gd name="T30" fmla="*/ 5 w 211"/>
                  <a:gd name="T31" fmla="*/ 12 h 388"/>
                  <a:gd name="T32" fmla="*/ 9 w 211"/>
                  <a:gd name="T33" fmla="*/ 8 h 388"/>
                  <a:gd name="T34" fmla="*/ 13 w 211"/>
                  <a:gd name="T35" fmla="*/ 5 h 388"/>
                  <a:gd name="T36" fmla="*/ 18 w 211"/>
                  <a:gd name="T37" fmla="*/ 1 h 388"/>
                  <a:gd name="T38" fmla="*/ 24 w 211"/>
                  <a:gd name="T39" fmla="*/ 0 h 388"/>
                  <a:gd name="T40" fmla="*/ 29 w 211"/>
                  <a:gd name="T41" fmla="*/ 0 h 388"/>
                  <a:gd name="T42" fmla="*/ 182 w 211"/>
                  <a:gd name="T43" fmla="*/ 0 h 388"/>
                  <a:gd name="T44" fmla="*/ 182 w 211"/>
                  <a:gd name="T45" fmla="*/ 0 h 388"/>
                  <a:gd name="T46" fmla="*/ 189 w 211"/>
                  <a:gd name="T47" fmla="*/ 0 h 388"/>
                  <a:gd name="T48" fmla="*/ 194 w 211"/>
                  <a:gd name="T49" fmla="*/ 1 h 388"/>
                  <a:gd name="T50" fmla="*/ 199 w 211"/>
                  <a:gd name="T51" fmla="*/ 5 h 388"/>
                  <a:gd name="T52" fmla="*/ 203 w 211"/>
                  <a:gd name="T53" fmla="*/ 8 h 388"/>
                  <a:gd name="T54" fmla="*/ 207 w 211"/>
                  <a:gd name="T55" fmla="*/ 12 h 388"/>
                  <a:gd name="T56" fmla="*/ 210 w 211"/>
                  <a:gd name="T57" fmla="*/ 17 h 388"/>
                  <a:gd name="T58" fmla="*/ 211 w 211"/>
                  <a:gd name="T59" fmla="*/ 22 h 388"/>
                  <a:gd name="T60" fmla="*/ 211 w 211"/>
                  <a:gd name="T61" fmla="*/ 29 h 388"/>
                  <a:gd name="T62" fmla="*/ 211 w 211"/>
                  <a:gd name="T63" fmla="*/ 359 h 388"/>
                  <a:gd name="T64" fmla="*/ 211 w 211"/>
                  <a:gd name="T65" fmla="*/ 359 h 388"/>
                  <a:gd name="T66" fmla="*/ 211 w 211"/>
                  <a:gd name="T67" fmla="*/ 366 h 388"/>
                  <a:gd name="T68" fmla="*/ 210 w 211"/>
                  <a:gd name="T69" fmla="*/ 371 h 388"/>
                  <a:gd name="T70" fmla="*/ 207 w 211"/>
                  <a:gd name="T71" fmla="*/ 376 h 388"/>
                  <a:gd name="T72" fmla="*/ 203 w 211"/>
                  <a:gd name="T73" fmla="*/ 380 h 388"/>
                  <a:gd name="T74" fmla="*/ 199 w 211"/>
                  <a:gd name="T75" fmla="*/ 384 h 388"/>
                  <a:gd name="T76" fmla="*/ 194 w 211"/>
                  <a:gd name="T77" fmla="*/ 387 h 388"/>
                  <a:gd name="T78" fmla="*/ 189 w 211"/>
                  <a:gd name="T79" fmla="*/ 388 h 388"/>
                  <a:gd name="T80" fmla="*/ 182 w 211"/>
                  <a:gd name="T81" fmla="*/ 388 h 388"/>
                  <a:gd name="T82" fmla="*/ 182 w 211"/>
                  <a:gd name="T83" fmla="*/ 388 h 388"/>
                  <a:gd name="T84" fmla="*/ 58 w 211"/>
                  <a:gd name="T85" fmla="*/ 330 h 388"/>
                  <a:gd name="T86" fmla="*/ 153 w 211"/>
                  <a:gd name="T87" fmla="*/ 330 h 388"/>
                  <a:gd name="T88" fmla="*/ 153 w 211"/>
                  <a:gd name="T89" fmla="*/ 58 h 388"/>
                  <a:gd name="T90" fmla="*/ 58 w 211"/>
                  <a:gd name="T91" fmla="*/ 58 h 388"/>
                  <a:gd name="T92" fmla="*/ 58 w 211"/>
                  <a:gd name="T93" fmla="*/ 33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388">
                    <a:moveTo>
                      <a:pt x="182" y="388"/>
                    </a:moveTo>
                    <a:lnTo>
                      <a:pt x="29" y="388"/>
                    </a:lnTo>
                    <a:lnTo>
                      <a:pt x="29" y="388"/>
                    </a:lnTo>
                    <a:lnTo>
                      <a:pt x="24" y="388"/>
                    </a:lnTo>
                    <a:lnTo>
                      <a:pt x="18" y="387"/>
                    </a:lnTo>
                    <a:lnTo>
                      <a:pt x="13" y="384"/>
                    </a:lnTo>
                    <a:lnTo>
                      <a:pt x="9" y="380"/>
                    </a:lnTo>
                    <a:lnTo>
                      <a:pt x="5" y="376"/>
                    </a:lnTo>
                    <a:lnTo>
                      <a:pt x="2" y="371"/>
                    </a:lnTo>
                    <a:lnTo>
                      <a:pt x="1" y="366"/>
                    </a:lnTo>
                    <a:lnTo>
                      <a:pt x="0" y="359"/>
                    </a:lnTo>
                    <a:lnTo>
                      <a:pt x="0" y="29"/>
                    </a:lnTo>
                    <a:lnTo>
                      <a:pt x="0" y="29"/>
                    </a:lnTo>
                    <a:lnTo>
                      <a:pt x="1" y="22"/>
                    </a:lnTo>
                    <a:lnTo>
                      <a:pt x="2" y="17"/>
                    </a:lnTo>
                    <a:lnTo>
                      <a:pt x="5" y="12"/>
                    </a:lnTo>
                    <a:lnTo>
                      <a:pt x="9" y="8"/>
                    </a:lnTo>
                    <a:lnTo>
                      <a:pt x="13" y="5"/>
                    </a:lnTo>
                    <a:lnTo>
                      <a:pt x="18" y="1"/>
                    </a:lnTo>
                    <a:lnTo>
                      <a:pt x="24" y="0"/>
                    </a:lnTo>
                    <a:lnTo>
                      <a:pt x="29" y="0"/>
                    </a:lnTo>
                    <a:lnTo>
                      <a:pt x="182" y="0"/>
                    </a:lnTo>
                    <a:lnTo>
                      <a:pt x="182" y="0"/>
                    </a:lnTo>
                    <a:lnTo>
                      <a:pt x="189" y="0"/>
                    </a:lnTo>
                    <a:lnTo>
                      <a:pt x="194" y="1"/>
                    </a:lnTo>
                    <a:lnTo>
                      <a:pt x="199" y="5"/>
                    </a:lnTo>
                    <a:lnTo>
                      <a:pt x="203" y="8"/>
                    </a:lnTo>
                    <a:lnTo>
                      <a:pt x="207" y="12"/>
                    </a:lnTo>
                    <a:lnTo>
                      <a:pt x="210" y="17"/>
                    </a:lnTo>
                    <a:lnTo>
                      <a:pt x="211" y="22"/>
                    </a:lnTo>
                    <a:lnTo>
                      <a:pt x="211" y="29"/>
                    </a:lnTo>
                    <a:lnTo>
                      <a:pt x="211" y="359"/>
                    </a:lnTo>
                    <a:lnTo>
                      <a:pt x="211" y="359"/>
                    </a:lnTo>
                    <a:lnTo>
                      <a:pt x="211" y="366"/>
                    </a:lnTo>
                    <a:lnTo>
                      <a:pt x="210" y="371"/>
                    </a:lnTo>
                    <a:lnTo>
                      <a:pt x="207" y="376"/>
                    </a:lnTo>
                    <a:lnTo>
                      <a:pt x="203" y="380"/>
                    </a:lnTo>
                    <a:lnTo>
                      <a:pt x="199" y="384"/>
                    </a:lnTo>
                    <a:lnTo>
                      <a:pt x="194" y="387"/>
                    </a:lnTo>
                    <a:lnTo>
                      <a:pt x="189" y="388"/>
                    </a:lnTo>
                    <a:lnTo>
                      <a:pt x="182" y="388"/>
                    </a:lnTo>
                    <a:lnTo>
                      <a:pt x="182" y="388"/>
                    </a:lnTo>
                    <a:close/>
                    <a:moveTo>
                      <a:pt x="58" y="330"/>
                    </a:moveTo>
                    <a:lnTo>
                      <a:pt x="153" y="330"/>
                    </a:lnTo>
                    <a:lnTo>
                      <a:pt x="153" y="58"/>
                    </a:lnTo>
                    <a:lnTo>
                      <a:pt x="58" y="58"/>
                    </a:lnTo>
                    <a:lnTo>
                      <a:pt x="58" y="33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86">
                <a:extLst>
                  <a:ext uri="{FF2B5EF4-FFF2-40B4-BE49-F238E27FC236}">
                    <a16:creationId xmlns:a16="http://schemas.microsoft.com/office/drawing/2014/main" id="{A888F243-31D1-4E4A-8122-999E44EF8E1D}"/>
                  </a:ext>
                </a:extLst>
              </p:cNvPr>
              <p:cNvSpPr>
                <a:spLocks noChangeArrowheads="1"/>
              </p:cNvSpPr>
              <p:nvPr userDrawn="1"/>
            </p:nvSpPr>
            <p:spPr bwMode="auto">
              <a:xfrm>
                <a:off x="3423" y="1045"/>
                <a:ext cx="113" cy="59"/>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7">
                <a:extLst>
                  <a:ext uri="{FF2B5EF4-FFF2-40B4-BE49-F238E27FC236}">
                    <a16:creationId xmlns:a16="http://schemas.microsoft.com/office/drawing/2014/main" id="{E50A9842-913A-4C02-9D1C-4AF253BC14C1}"/>
                  </a:ext>
                </a:extLst>
              </p:cNvPr>
              <p:cNvSpPr>
                <a:spLocks noEditPoints="1"/>
              </p:cNvSpPr>
              <p:nvPr userDrawn="1"/>
            </p:nvSpPr>
            <p:spPr bwMode="auto">
              <a:xfrm>
                <a:off x="3413" y="1035"/>
                <a:ext cx="133" cy="78"/>
              </a:xfrm>
              <a:custGeom>
                <a:avLst/>
                <a:gdLst>
                  <a:gd name="T0" fmla="*/ 369 w 398"/>
                  <a:gd name="T1" fmla="*/ 235 h 235"/>
                  <a:gd name="T2" fmla="*/ 29 w 398"/>
                  <a:gd name="T3" fmla="*/ 235 h 235"/>
                  <a:gd name="T4" fmla="*/ 29 w 398"/>
                  <a:gd name="T5" fmla="*/ 235 h 235"/>
                  <a:gd name="T6" fmla="*/ 22 w 398"/>
                  <a:gd name="T7" fmla="*/ 233 h 235"/>
                  <a:gd name="T8" fmla="*/ 17 w 398"/>
                  <a:gd name="T9" fmla="*/ 232 h 235"/>
                  <a:gd name="T10" fmla="*/ 12 w 398"/>
                  <a:gd name="T11" fmla="*/ 230 h 235"/>
                  <a:gd name="T12" fmla="*/ 8 w 398"/>
                  <a:gd name="T13" fmla="*/ 226 h 235"/>
                  <a:gd name="T14" fmla="*/ 5 w 398"/>
                  <a:gd name="T15" fmla="*/ 222 h 235"/>
                  <a:gd name="T16" fmla="*/ 2 w 398"/>
                  <a:gd name="T17" fmla="*/ 216 h 235"/>
                  <a:gd name="T18" fmla="*/ 0 w 398"/>
                  <a:gd name="T19" fmla="*/ 211 h 235"/>
                  <a:gd name="T20" fmla="*/ 0 w 398"/>
                  <a:gd name="T21" fmla="*/ 206 h 235"/>
                  <a:gd name="T22" fmla="*/ 0 w 398"/>
                  <a:gd name="T23" fmla="*/ 29 h 235"/>
                  <a:gd name="T24" fmla="*/ 0 w 398"/>
                  <a:gd name="T25" fmla="*/ 29 h 235"/>
                  <a:gd name="T26" fmla="*/ 0 w 398"/>
                  <a:gd name="T27" fmla="*/ 24 h 235"/>
                  <a:gd name="T28" fmla="*/ 2 w 398"/>
                  <a:gd name="T29" fmla="*/ 18 h 235"/>
                  <a:gd name="T30" fmla="*/ 5 w 398"/>
                  <a:gd name="T31" fmla="*/ 13 h 235"/>
                  <a:gd name="T32" fmla="*/ 8 w 398"/>
                  <a:gd name="T33" fmla="*/ 9 h 235"/>
                  <a:gd name="T34" fmla="*/ 12 w 398"/>
                  <a:gd name="T35" fmla="*/ 5 h 235"/>
                  <a:gd name="T36" fmla="*/ 17 w 398"/>
                  <a:gd name="T37" fmla="*/ 3 h 235"/>
                  <a:gd name="T38" fmla="*/ 22 w 398"/>
                  <a:gd name="T39" fmla="*/ 1 h 235"/>
                  <a:gd name="T40" fmla="*/ 29 w 398"/>
                  <a:gd name="T41" fmla="*/ 0 h 235"/>
                  <a:gd name="T42" fmla="*/ 369 w 398"/>
                  <a:gd name="T43" fmla="*/ 0 h 235"/>
                  <a:gd name="T44" fmla="*/ 369 w 398"/>
                  <a:gd name="T45" fmla="*/ 0 h 235"/>
                  <a:gd name="T46" fmla="*/ 376 w 398"/>
                  <a:gd name="T47" fmla="*/ 1 h 235"/>
                  <a:gd name="T48" fmla="*/ 381 w 398"/>
                  <a:gd name="T49" fmla="*/ 3 h 235"/>
                  <a:gd name="T50" fmla="*/ 387 w 398"/>
                  <a:gd name="T51" fmla="*/ 5 h 235"/>
                  <a:gd name="T52" fmla="*/ 391 w 398"/>
                  <a:gd name="T53" fmla="*/ 9 h 235"/>
                  <a:gd name="T54" fmla="*/ 394 w 398"/>
                  <a:gd name="T55" fmla="*/ 13 h 235"/>
                  <a:gd name="T56" fmla="*/ 397 w 398"/>
                  <a:gd name="T57" fmla="*/ 18 h 235"/>
                  <a:gd name="T58" fmla="*/ 398 w 398"/>
                  <a:gd name="T59" fmla="*/ 24 h 235"/>
                  <a:gd name="T60" fmla="*/ 398 w 398"/>
                  <a:gd name="T61" fmla="*/ 29 h 235"/>
                  <a:gd name="T62" fmla="*/ 398 w 398"/>
                  <a:gd name="T63" fmla="*/ 206 h 235"/>
                  <a:gd name="T64" fmla="*/ 398 w 398"/>
                  <a:gd name="T65" fmla="*/ 206 h 235"/>
                  <a:gd name="T66" fmla="*/ 398 w 398"/>
                  <a:gd name="T67" fmla="*/ 211 h 235"/>
                  <a:gd name="T68" fmla="*/ 397 w 398"/>
                  <a:gd name="T69" fmla="*/ 216 h 235"/>
                  <a:gd name="T70" fmla="*/ 394 w 398"/>
                  <a:gd name="T71" fmla="*/ 222 h 235"/>
                  <a:gd name="T72" fmla="*/ 391 w 398"/>
                  <a:gd name="T73" fmla="*/ 226 h 235"/>
                  <a:gd name="T74" fmla="*/ 387 w 398"/>
                  <a:gd name="T75" fmla="*/ 230 h 235"/>
                  <a:gd name="T76" fmla="*/ 381 w 398"/>
                  <a:gd name="T77" fmla="*/ 232 h 235"/>
                  <a:gd name="T78" fmla="*/ 376 w 398"/>
                  <a:gd name="T79" fmla="*/ 233 h 235"/>
                  <a:gd name="T80" fmla="*/ 369 w 398"/>
                  <a:gd name="T81" fmla="*/ 235 h 235"/>
                  <a:gd name="T82" fmla="*/ 369 w 398"/>
                  <a:gd name="T83" fmla="*/ 235 h 235"/>
                  <a:gd name="T84" fmla="*/ 58 w 398"/>
                  <a:gd name="T85" fmla="*/ 177 h 235"/>
                  <a:gd name="T86" fmla="*/ 340 w 398"/>
                  <a:gd name="T87" fmla="*/ 177 h 235"/>
                  <a:gd name="T88" fmla="*/ 340 w 398"/>
                  <a:gd name="T89" fmla="*/ 58 h 235"/>
                  <a:gd name="T90" fmla="*/ 58 w 398"/>
                  <a:gd name="T91" fmla="*/ 58 h 235"/>
                  <a:gd name="T92" fmla="*/ 58 w 398"/>
                  <a:gd name="T93" fmla="*/ 17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8" h="235">
                    <a:moveTo>
                      <a:pt x="369" y="235"/>
                    </a:moveTo>
                    <a:lnTo>
                      <a:pt x="29" y="235"/>
                    </a:lnTo>
                    <a:lnTo>
                      <a:pt x="29" y="235"/>
                    </a:lnTo>
                    <a:lnTo>
                      <a:pt x="22" y="233"/>
                    </a:lnTo>
                    <a:lnTo>
                      <a:pt x="17" y="232"/>
                    </a:lnTo>
                    <a:lnTo>
                      <a:pt x="12" y="230"/>
                    </a:lnTo>
                    <a:lnTo>
                      <a:pt x="8" y="226"/>
                    </a:lnTo>
                    <a:lnTo>
                      <a:pt x="5" y="222"/>
                    </a:lnTo>
                    <a:lnTo>
                      <a:pt x="2" y="216"/>
                    </a:lnTo>
                    <a:lnTo>
                      <a:pt x="0" y="211"/>
                    </a:lnTo>
                    <a:lnTo>
                      <a:pt x="0" y="206"/>
                    </a:lnTo>
                    <a:lnTo>
                      <a:pt x="0" y="29"/>
                    </a:lnTo>
                    <a:lnTo>
                      <a:pt x="0" y="29"/>
                    </a:lnTo>
                    <a:lnTo>
                      <a:pt x="0" y="24"/>
                    </a:lnTo>
                    <a:lnTo>
                      <a:pt x="2" y="18"/>
                    </a:lnTo>
                    <a:lnTo>
                      <a:pt x="5" y="13"/>
                    </a:lnTo>
                    <a:lnTo>
                      <a:pt x="8" y="9"/>
                    </a:lnTo>
                    <a:lnTo>
                      <a:pt x="12" y="5"/>
                    </a:lnTo>
                    <a:lnTo>
                      <a:pt x="17" y="3"/>
                    </a:lnTo>
                    <a:lnTo>
                      <a:pt x="22" y="1"/>
                    </a:lnTo>
                    <a:lnTo>
                      <a:pt x="29" y="0"/>
                    </a:lnTo>
                    <a:lnTo>
                      <a:pt x="369" y="0"/>
                    </a:lnTo>
                    <a:lnTo>
                      <a:pt x="369" y="0"/>
                    </a:lnTo>
                    <a:lnTo>
                      <a:pt x="376" y="1"/>
                    </a:lnTo>
                    <a:lnTo>
                      <a:pt x="381" y="3"/>
                    </a:lnTo>
                    <a:lnTo>
                      <a:pt x="387" y="5"/>
                    </a:lnTo>
                    <a:lnTo>
                      <a:pt x="391" y="9"/>
                    </a:lnTo>
                    <a:lnTo>
                      <a:pt x="394" y="13"/>
                    </a:lnTo>
                    <a:lnTo>
                      <a:pt x="397" y="18"/>
                    </a:lnTo>
                    <a:lnTo>
                      <a:pt x="398" y="24"/>
                    </a:lnTo>
                    <a:lnTo>
                      <a:pt x="398" y="29"/>
                    </a:lnTo>
                    <a:lnTo>
                      <a:pt x="398" y="206"/>
                    </a:lnTo>
                    <a:lnTo>
                      <a:pt x="398" y="206"/>
                    </a:lnTo>
                    <a:lnTo>
                      <a:pt x="398" y="211"/>
                    </a:lnTo>
                    <a:lnTo>
                      <a:pt x="397" y="216"/>
                    </a:lnTo>
                    <a:lnTo>
                      <a:pt x="394" y="222"/>
                    </a:lnTo>
                    <a:lnTo>
                      <a:pt x="391" y="226"/>
                    </a:lnTo>
                    <a:lnTo>
                      <a:pt x="387" y="230"/>
                    </a:lnTo>
                    <a:lnTo>
                      <a:pt x="381" y="232"/>
                    </a:lnTo>
                    <a:lnTo>
                      <a:pt x="376" y="233"/>
                    </a:lnTo>
                    <a:lnTo>
                      <a:pt x="369" y="235"/>
                    </a:lnTo>
                    <a:lnTo>
                      <a:pt x="369" y="235"/>
                    </a:lnTo>
                    <a:close/>
                    <a:moveTo>
                      <a:pt x="58" y="177"/>
                    </a:moveTo>
                    <a:lnTo>
                      <a:pt x="340" y="177"/>
                    </a:lnTo>
                    <a:lnTo>
                      <a:pt x="340" y="58"/>
                    </a:lnTo>
                    <a:lnTo>
                      <a:pt x="58" y="58"/>
                    </a:lnTo>
                    <a:lnTo>
                      <a:pt x="58" y="17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8">
                <a:extLst>
                  <a:ext uri="{FF2B5EF4-FFF2-40B4-BE49-F238E27FC236}">
                    <a16:creationId xmlns:a16="http://schemas.microsoft.com/office/drawing/2014/main" id="{151E4063-7B27-4005-8E24-3EE7A5AC7A7C}"/>
                  </a:ext>
                </a:extLst>
              </p:cNvPr>
              <p:cNvSpPr>
                <a:spLocks noEditPoints="1"/>
              </p:cNvSpPr>
              <p:nvPr userDrawn="1"/>
            </p:nvSpPr>
            <p:spPr bwMode="auto">
              <a:xfrm>
                <a:off x="3384" y="1089"/>
                <a:ext cx="189" cy="144"/>
              </a:xfrm>
              <a:custGeom>
                <a:avLst/>
                <a:gdLst>
                  <a:gd name="T0" fmla="*/ 540 w 569"/>
                  <a:gd name="T1" fmla="*/ 432 h 432"/>
                  <a:gd name="T2" fmla="*/ 29 w 569"/>
                  <a:gd name="T3" fmla="*/ 432 h 432"/>
                  <a:gd name="T4" fmla="*/ 29 w 569"/>
                  <a:gd name="T5" fmla="*/ 432 h 432"/>
                  <a:gd name="T6" fmla="*/ 24 w 569"/>
                  <a:gd name="T7" fmla="*/ 430 h 432"/>
                  <a:gd name="T8" fmla="*/ 19 w 569"/>
                  <a:gd name="T9" fmla="*/ 429 h 432"/>
                  <a:gd name="T10" fmla="*/ 13 w 569"/>
                  <a:gd name="T11" fmla="*/ 426 h 432"/>
                  <a:gd name="T12" fmla="*/ 9 w 569"/>
                  <a:gd name="T13" fmla="*/ 422 h 432"/>
                  <a:gd name="T14" fmla="*/ 5 w 569"/>
                  <a:gd name="T15" fmla="*/ 419 h 432"/>
                  <a:gd name="T16" fmla="*/ 3 w 569"/>
                  <a:gd name="T17" fmla="*/ 413 h 432"/>
                  <a:gd name="T18" fmla="*/ 1 w 569"/>
                  <a:gd name="T19" fmla="*/ 408 h 432"/>
                  <a:gd name="T20" fmla="*/ 0 w 569"/>
                  <a:gd name="T21" fmla="*/ 403 h 432"/>
                  <a:gd name="T22" fmla="*/ 0 w 569"/>
                  <a:gd name="T23" fmla="*/ 29 h 432"/>
                  <a:gd name="T24" fmla="*/ 0 w 569"/>
                  <a:gd name="T25" fmla="*/ 29 h 432"/>
                  <a:gd name="T26" fmla="*/ 1 w 569"/>
                  <a:gd name="T27" fmla="*/ 24 h 432"/>
                  <a:gd name="T28" fmla="*/ 3 w 569"/>
                  <a:gd name="T29" fmla="*/ 19 h 432"/>
                  <a:gd name="T30" fmla="*/ 5 w 569"/>
                  <a:gd name="T31" fmla="*/ 13 h 432"/>
                  <a:gd name="T32" fmla="*/ 9 w 569"/>
                  <a:gd name="T33" fmla="*/ 9 h 432"/>
                  <a:gd name="T34" fmla="*/ 13 w 569"/>
                  <a:gd name="T35" fmla="*/ 5 h 432"/>
                  <a:gd name="T36" fmla="*/ 19 w 569"/>
                  <a:gd name="T37" fmla="*/ 3 h 432"/>
                  <a:gd name="T38" fmla="*/ 24 w 569"/>
                  <a:gd name="T39" fmla="*/ 2 h 432"/>
                  <a:gd name="T40" fmla="*/ 29 w 569"/>
                  <a:gd name="T41" fmla="*/ 0 h 432"/>
                  <a:gd name="T42" fmla="*/ 540 w 569"/>
                  <a:gd name="T43" fmla="*/ 0 h 432"/>
                  <a:gd name="T44" fmla="*/ 540 w 569"/>
                  <a:gd name="T45" fmla="*/ 0 h 432"/>
                  <a:gd name="T46" fmla="*/ 546 w 569"/>
                  <a:gd name="T47" fmla="*/ 2 h 432"/>
                  <a:gd name="T48" fmla="*/ 551 w 569"/>
                  <a:gd name="T49" fmla="*/ 3 h 432"/>
                  <a:gd name="T50" fmla="*/ 556 w 569"/>
                  <a:gd name="T51" fmla="*/ 5 h 432"/>
                  <a:gd name="T52" fmla="*/ 560 w 569"/>
                  <a:gd name="T53" fmla="*/ 9 h 432"/>
                  <a:gd name="T54" fmla="*/ 564 w 569"/>
                  <a:gd name="T55" fmla="*/ 13 h 432"/>
                  <a:gd name="T56" fmla="*/ 567 w 569"/>
                  <a:gd name="T57" fmla="*/ 19 h 432"/>
                  <a:gd name="T58" fmla="*/ 568 w 569"/>
                  <a:gd name="T59" fmla="*/ 24 h 432"/>
                  <a:gd name="T60" fmla="*/ 569 w 569"/>
                  <a:gd name="T61" fmla="*/ 29 h 432"/>
                  <a:gd name="T62" fmla="*/ 569 w 569"/>
                  <a:gd name="T63" fmla="*/ 403 h 432"/>
                  <a:gd name="T64" fmla="*/ 569 w 569"/>
                  <a:gd name="T65" fmla="*/ 403 h 432"/>
                  <a:gd name="T66" fmla="*/ 568 w 569"/>
                  <a:gd name="T67" fmla="*/ 408 h 432"/>
                  <a:gd name="T68" fmla="*/ 567 w 569"/>
                  <a:gd name="T69" fmla="*/ 413 h 432"/>
                  <a:gd name="T70" fmla="*/ 564 w 569"/>
                  <a:gd name="T71" fmla="*/ 419 h 432"/>
                  <a:gd name="T72" fmla="*/ 560 w 569"/>
                  <a:gd name="T73" fmla="*/ 422 h 432"/>
                  <a:gd name="T74" fmla="*/ 556 w 569"/>
                  <a:gd name="T75" fmla="*/ 426 h 432"/>
                  <a:gd name="T76" fmla="*/ 551 w 569"/>
                  <a:gd name="T77" fmla="*/ 429 h 432"/>
                  <a:gd name="T78" fmla="*/ 546 w 569"/>
                  <a:gd name="T79" fmla="*/ 430 h 432"/>
                  <a:gd name="T80" fmla="*/ 540 w 569"/>
                  <a:gd name="T81" fmla="*/ 432 h 432"/>
                  <a:gd name="T82" fmla="*/ 540 w 569"/>
                  <a:gd name="T83" fmla="*/ 432 h 432"/>
                  <a:gd name="T84" fmla="*/ 58 w 569"/>
                  <a:gd name="T85" fmla="*/ 374 h 432"/>
                  <a:gd name="T86" fmla="*/ 511 w 569"/>
                  <a:gd name="T87" fmla="*/ 374 h 432"/>
                  <a:gd name="T88" fmla="*/ 511 w 569"/>
                  <a:gd name="T89" fmla="*/ 58 h 432"/>
                  <a:gd name="T90" fmla="*/ 58 w 569"/>
                  <a:gd name="T91" fmla="*/ 58 h 432"/>
                  <a:gd name="T92" fmla="*/ 58 w 569"/>
                  <a:gd name="T93" fmla="*/ 37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9" h="432">
                    <a:moveTo>
                      <a:pt x="540" y="432"/>
                    </a:moveTo>
                    <a:lnTo>
                      <a:pt x="29" y="432"/>
                    </a:lnTo>
                    <a:lnTo>
                      <a:pt x="29" y="432"/>
                    </a:lnTo>
                    <a:lnTo>
                      <a:pt x="24" y="430"/>
                    </a:lnTo>
                    <a:lnTo>
                      <a:pt x="19" y="429"/>
                    </a:lnTo>
                    <a:lnTo>
                      <a:pt x="13" y="426"/>
                    </a:lnTo>
                    <a:lnTo>
                      <a:pt x="9" y="422"/>
                    </a:lnTo>
                    <a:lnTo>
                      <a:pt x="5" y="419"/>
                    </a:lnTo>
                    <a:lnTo>
                      <a:pt x="3" y="413"/>
                    </a:lnTo>
                    <a:lnTo>
                      <a:pt x="1" y="408"/>
                    </a:lnTo>
                    <a:lnTo>
                      <a:pt x="0" y="403"/>
                    </a:lnTo>
                    <a:lnTo>
                      <a:pt x="0" y="29"/>
                    </a:lnTo>
                    <a:lnTo>
                      <a:pt x="0" y="29"/>
                    </a:lnTo>
                    <a:lnTo>
                      <a:pt x="1" y="24"/>
                    </a:lnTo>
                    <a:lnTo>
                      <a:pt x="3" y="19"/>
                    </a:lnTo>
                    <a:lnTo>
                      <a:pt x="5" y="13"/>
                    </a:lnTo>
                    <a:lnTo>
                      <a:pt x="9" y="9"/>
                    </a:lnTo>
                    <a:lnTo>
                      <a:pt x="13" y="5"/>
                    </a:lnTo>
                    <a:lnTo>
                      <a:pt x="19" y="3"/>
                    </a:lnTo>
                    <a:lnTo>
                      <a:pt x="24" y="2"/>
                    </a:lnTo>
                    <a:lnTo>
                      <a:pt x="29" y="0"/>
                    </a:lnTo>
                    <a:lnTo>
                      <a:pt x="540" y="0"/>
                    </a:lnTo>
                    <a:lnTo>
                      <a:pt x="540" y="0"/>
                    </a:lnTo>
                    <a:lnTo>
                      <a:pt x="546" y="2"/>
                    </a:lnTo>
                    <a:lnTo>
                      <a:pt x="551" y="3"/>
                    </a:lnTo>
                    <a:lnTo>
                      <a:pt x="556" y="5"/>
                    </a:lnTo>
                    <a:lnTo>
                      <a:pt x="560" y="9"/>
                    </a:lnTo>
                    <a:lnTo>
                      <a:pt x="564" y="13"/>
                    </a:lnTo>
                    <a:lnTo>
                      <a:pt x="567" y="19"/>
                    </a:lnTo>
                    <a:lnTo>
                      <a:pt x="568" y="24"/>
                    </a:lnTo>
                    <a:lnTo>
                      <a:pt x="569" y="29"/>
                    </a:lnTo>
                    <a:lnTo>
                      <a:pt x="569" y="403"/>
                    </a:lnTo>
                    <a:lnTo>
                      <a:pt x="569" y="403"/>
                    </a:lnTo>
                    <a:lnTo>
                      <a:pt x="568" y="408"/>
                    </a:lnTo>
                    <a:lnTo>
                      <a:pt x="567" y="413"/>
                    </a:lnTo>
                    <a:lnTo>
                      <a:pt x="564" y="419"/>
                    </a:lnTo>
                    <a:lnTo>
                      <a:pt x="560" y="422"/>
                    </a:lnTo>
                    <a:lnTo>
                      <a:pt x="556" y="426"/>
                    </a:lnTo>
                    <a:lnTo>
                      <a:pt x="551" y="429"/>
                    </a:lnTo>
                    <a:lnTo>
                      <a:pt x="546" y="430"/>
                    </a:lnTo>
                    <a:lnTo>
                      <a:pt x="540" y="432"/>
                    </a:lnTo>
                    <a:lnTo>
                      <a:pt x="540" y="432"/>
                    </a:lnTo>
                    <a:close/>
                    <a:moveTo>
                      <a:pt x="58" y="374"/>
                    </a:moveTo>
                    <a:lnTo>
                      <a:pt x="511" y="374"/>
                    </a:lnTo>
                    <a:lnTo>
                      <a:pt x="511" y="58"/>
                    </a:lnTo>
                    <a:lnTo>
                      <a:pt x="58" y="58"/>
                    </a:lnTo>
                    <a:lnTo>
                      <a:pt x="58" y="37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89">
                <a:extLst>
                  <a:ext uri="{FF2B5EF4-FFF2-40B4-BE49-F238E27FC236}">
                    <a16:creationId xmlns:a16="http://schemas.microsoft.com/office/drawing/2014/main" id="{3749866B-C552-4DC9-B3BB-6A698F066895}"/>
                  </a:ext>
                </a:extLst>
              </p:cNvPr>
              <p:cNvSpPr>
                <a:spLocks noChangeArrowheads="1"/>
              </p:cNvSpPr>
              <p:nvPr userDrawn="1"/>
            </p:nvSpPr>
            <p:spPr bwMode="auto">
              <a:xfrm>
                <a:off x="3372" y="1141"/>
                <a:ext cx="43" cy="774"/>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90">
                <a:extLst>
                  <a:ext uri="{FF2B5EF4-FFF2-40B4-BE49-F238E27FC236}">
                    <a16:creationId xmlns:a16="http://schemas.microsoft.com/office/drawing/2014/main" id="{DC065165-21C2-47DE-9223-1617FAD1BCEF}"/>
                  </a:ext>
                </a:extLst>
              </p:cNvPr>
              <p:cNvSpPr>
                <a:spLocks noEditPoints="1"/>
              </p:cNvSpPr>
              <p:nvPr userDrawn="1"/>
            </p:nvSpPr>
            <p:spPr bwMode="auto">
              <a:xfrm>
                <a:off x="3362" y="1131"/>
                <a:ext cx="63" cy="793"/>
              </a:xfrm>
              <a:custGeom>
                <a:avLst/>
                <a:gdLst>
                  <a:gd name="T0" fmla="*/ 160 w 189"/>
                  <a:gd name="T1" fmla="*/ 2379 h 2379"/>
                  <a:gd name="T2" fmla="*/ 29 w 189"/>
                  <a:gd name="T3" fmla="*/ 2379 h 2379"/>
                  <a:gd name="T4" fmla="*/ 29 w 189"/>
                  <a:gd name="T5" fmla="*/ 2379 h 2379"/>
                  <a:gd name="T6" fmla="*/ 23 w 189"/>
                  <a:gd name="T7" fmla="*/ 2379 h 2379"/>
                  <a:gd name="T8" fmla="*/ 18 w 189"/>
                  <a:gd name="T9" fmla="*/ 2376 h 2379"/>
                  <a:gd name="T10" fmla="*/ 12 w 189"/>
                  <a:gd name="T11" fmla="*/ 2374 h 2379"/>
                  <a:gd name="T12" fmla="*/ 8 w 189"/>
                  <a:gd name="T13" fmla="*/ 2371 h 2379"/>
                  <a:gd name="T14" fmla="*/ 4 w 189"/>
                  <a:gd name="T15" fmla="*/ 2366 h 2379"/>
                  <a:gd name="T16" fmla="*/ 2 w 189"/>
                  <a:gd name="T17" fmla="*/ 2362 h 2379"/>
                  <a:gd name="T18" fmla="*/ 0 w 189"/>
                  <a:gd name="T19" fmla="*/ 2355 h 2379"/>
                  <a:gd name="T20" fmla="*/ 0 w 189"/>
                  <a:gd name="T21" fmla="*/ 2350 h 2379"/>
                  <a:gd name="T22" fmla="*/ 0 w 189"/>
                  <a:gd name="T23" fmla="*/ 29 h 2379"/>
                  <a:gd name="T24" fmla="*/ 0 w 189"/>
                  <a:gd name="T25" fmla="*/ 29 h 2379"/>
                  <a:gd name="T26" fmla="*/ 0 w 189"/>
                  <a:gd name="T27" fmla="*/ 24 h 2379"/>
                  <a:gd name="T28" fmla="*/ 2 w 189"/>
                  <a:gd name="T29" fmla="*/ 18 h 2379"/>
                  <a:gd name="T30" fmla="*/ 4 w 189"/>
                  <a:gd name="T31" fmla="*/ 13 h 2379"/>
                  <a:gd name="T32" fmla="*/ 8 w 189"/>
                  <a:gd name="T33" fmla="*/ 9 h 2379"/>
                  <a:gd name="T34" fmla="*/ 12 w 189"/>
                  <a:gd name="T35" fmla="*/ 5 h 2379"/>
                  <a:gd name="T36" fmla="*/ 18 w 189"/>
                  <a:gd name="T37" fmla="*/ 3 h 2379"/>
                  <a:gd name="T38" fmla="*/ 23 w 189"/>
                  <a:gd name="T39" fmla="*/ 1 h 2379"/>
                  <a:gd name="T40" fmla="*/ 29 w 189"/>
                  <a:gd name="T41" fmla="*/ 0 h 2379"/>
                  <a:gd name="T42" fmla="*/ 160 w 189"/>
                  <a:gd name="T43" fmla="*/ 0 h 2379"/>
                  <a:gd name="T44" fmla="*/ 160 w 189"/>
                  <a:gd name="T45" fmla="*/ 0 h 2379"/>
                  <a:gd name="T46" fmla="*/ 167 w 189"/>
                  <a:gd name="T47" fmla="*/ 1 h 2379"/>
                  <a:gd name="T48" fmla="*/ 172 w 189"/>
                  <a:gd name="T49" fmla="*/ 3 h 2379"/>
                  <a:gd name="T50" fmla="*/ 177 w 189"/>
                  <a:gd name="T51" fmla="*/ 5 h 2379"/>
                  <a:gd name="T52" fmla="*/ 181 w 189"/>
                  <a:gd name="T53" fmla="*/ 9 h 2379"/>
                  <a:gd name="T54" fmla="*/ 185 w 189"/>
                  <a:gd name="T55" fmla="*/ 13 h 2379"/>
                  <a:gd name="T56" fmla="*/ 188 w 189"/>
                  <a:gd name="T57" fmla="*/ 18 h 2379"/>
                  <a:gd name="T58" fmla="*/ 189 w 189"/>
                  <a:gd name="T59" fmla="*/ 24 h 2379"/>
                  <a:gd name="T60" fmla="*/ 189 w 189"/>
                  <a:gd name="T61" fmla="*/ 29 h 2379"/>
                  <a:gd name="T62" fmla="*/ 189 w 189"/>
                  <a:gd name="T63" fmla="*/ 2350 h 2379"/>
                  <a:gd name="T64" fmla="*/ 189 w 189"/>
                  <a:gd name="T65" fmla="*/ 2350 h 2379"/>
                  <a:gd name="T66" fmla="*/ 189 w 189"/>
                  <a:gd name="T67" fmla="*/ 2355 h 2379"/>
                  <a:gd name="T68" fmla="*/ 188 w 189"/>
                  <a:gd name="T69" fmla="*/ 2362 h 2379"/>
                  <a:gd name="T70" fmla="*/ 185 w 189"/>
                  <a:gd name="T71" fmla="*/ 2366 h 2379"/>
                  <a:gd name="T72" fmla="*/ 181 w 189"/>
                  <a:gd name="T73" fmla="*/ 2371 h 2379"/>
                  <a:gd name="T74" fmla="*/ 177 w 189"/>
                  <a:gd name="T75" fmla="*/ 2374 h 2379"/>
                  <a:gd name="T76" fmla="*/ 172 w 189"/>
                  <a:gd name="T77" fmla="*/ 2376 h 2379"/>
                  <a:gd name="T78" fmla="*/ 167 w 189"/>
                  <a:gd name="T79" fmla="*/ 2379 h 2379"/>
                  <a:gd name="T80" fmla="*/ 160 w 189"/>
                  <a:gd name="T81" fmla="*/ 2379 h 2379"/>
                  <a:gd name="T82" fmla="*/ 160 w 189"/>
                  <a:gd name="T83" fmla="*/ 2379 h 2379"/>
                  <a:gd name="T84" fmla="*/ 59 w 189"/>
                  <a:gd name="T85" fmla="*/ 2321 h 2379"/>
                  <a:gd name="T86" fmla="*/ 131 w 189"/>
                  <a:gd name="T87" fmla="*/ 2321 h 2379"/>
                  <a:gd name="T88" fmla="*/ 131 w 189"/>
                  <a:gd name="T89" fmla="*/ 58 h 2379"/>
                  <a:gd name="T90" fmla="*/ 59 w 189"/>
                  <a:gd name="T91" fmla="*/ 58 h 2379"/>
                  <a:gd name="T92" fmla="*/ 59 w 189"/>
                  <a:gd name="T93" fmla="*/ 232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379">
                    <a:moveTo>
                      <a:pt x="160" y="2379"/>
                    </a:moveTo>
                    <a:lnTo>
                      <a:pt x="29" y="2379"/>
                    </a:lnTo>
                    <a:lnTo>
                      <a:pt x="29" y="2379"/>
                    </a:lnTo>
                    <a:lnTo>
                      <a:pt x="23" y="2379"/>
                    </a:lnTo>
                    <a:lnTo>
                      <a:pt x="18" y="2376"/>
                    </a:lnTo>
                    <a:lnTo>
                      <a:pt x="12" y="2374"/>
                    </a:lnTo>
                    <a:lnTo>
                      <a:pt x="8" y="2371"/>
                    </a:lnTo>
                    <a:lnTo>
                      <a:pt x="4" y="2366"/>
                    </a:lnTo>
                    <a:lnTo>
                      <a:pt x="2" y="2362"/>
                    </a:lnTo>
                    <a:lnTo>
                      <a:pt x="0" y="2355"/>
                    </a:lnTo>
                    <a:lnTo>
                      <a:pt x="0" y="2350"/>
                    </a:lnTo>
                    <a:lnTo>
                      <a:pt x="0" y="29"/>
                    </a:lnTo>
                    <a:lnTo>
                      <a:pt x="0" y="29"/>
                    </a:lnTo>
                    <a:lnTo>
                      <a:pt x="0" y="24"/>
                    </a:lnTo>
                    <a:lnTo>
                      <a:pt x="2" y="18"/>
                    </a:lnTo>
                    <a:lnTo>
                      <a:pt x="4" y="13"/>
                    </a:lnTo>
                    <a:lnTo>
                      <a:pt x="8" y="9"/>
                    </a:lnTo>
                    <a:lnTo>
                      <a:pt x="12" y="5"/>
                    </a:lnTo>
                    <a:lnTo>
                      <a:pt x="18" y="3"/>
                    </a:lnTo>
                    <a:lnTo>
                      <a:pt x="23" y="1"/>
                    </a:lnTo>
                    <a:lnTo>
                      <a:pt x="29" y="0"/>
                    </a:lnTo>
                    <a:lnTo>
                      <a:pt x="160" y="0"/>
                    </a:lnTo>
                    <a:lnTo>
                      <a:pt x="160" y="0"/>
                    </a:lnTo>
                    <a:lnTo>
                      <a:pt x="167" y="1"/>
                    </a:lnTo>
                    <a:lnTo>
                      <a:pt x="172" y="3"/>
                    </a:lnTo>
                    <a:lnTo>
                      <a:pt x="177" y="5"/>
                    </a:lnTo>
                    <a:lnTo>
                      <a:pt x="181" y="9"/>
                    </a:lnTo>
                    <a:lnTo>
                      <a:pt x="185" y="13"/>
                    </a:lnTo>
                    <a:lnTo>
                      <a:pt x="188" y="18"/>
                    </a:lnTo>
                    <a:lnTo>
                      <a:pt x="189" y="24"/>
                    </a:lnTo>
                    <a:lnTo>
                      <a:pt x="189" y="29"/>
                    </a:lnTo>
                    <a:lnTo>
                      <a:pt x="189" y="2350"/>
                    </a:lnTo>
                    <a:lnTo>
                      <a:pt x="189" y="2350"/>
                    </a:lnTo>
                    <a:lnTo>
                      <a:pt x="189" y="2355"/>
                    </a:lnTo>
                    <a:lnTo>
                      <a:pt x="188" y="2362"/>
                    </a:lnTo>
                    <a:lnTo>
                      <a:pt x="185" y="2366"/>
                    </a:lnTo>
                    <a:lnTo>
                      <a:pt x="181" y="2371"/>
                    </a:lnTo>
                    <a:lnTo>
                      <a:pt x="177" y="2374"/>
                    </a:lnTo>
                    <a:lnTo>
                      <a:pt x="172" y="2376"/>
                    </a:lnTo>
                    <a:lnTo>
                      <a:pt x="167" y="2379"/>
                    </a:lnTo>
                    <a:lnTo>
                      <a:pt x="160" y="2379"/>
                    </a:lnTo>
                    <a:lnTo>
                      <a:pt x="160" y="2379"/>
                    </a:lnTo>
                    <a:close/>
                    <a:moveTo>
                      <a:pt x="59" y="2321"/>
                    </a:moveTo>
                    <a:lnTo>
                      <a:pt x="131" y="2321"/>
                    </a:lnTo>
                    <a:lnTo>
                      <a:pt x="131" y="58"/>
                    </a:lnTo>
                    <a:lnTo>
                      <a:pt x="59" y="58"/>
                    </a:lnTo>
                    <a:lnTo>
                      <a:pt x="59" y="23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91">
                <a:extLst>
                  <a:ext uri="{FF2B5EF4-FFF2-40B4-BE49-F238E27FC236}">
                    <a16:creationId xmlns:a16="http://schemas.microsoft.com/office/drawing/2014/main" id="{36C96978-9934-425B-9CD1-3550730441A6}"/>
                  </a:ext>
                </a:extLst>
              </p:cNvPr>
              <p:cNvSpPr>
                <a:spLocks noChangeArrowheads="1"/>
              </p:cNvSpPr>
              <p:nvPr userDrawn="1"/>
            </p:nvSpPr>
            <p:spPr bwMode="auto">
              <a:xfrm>
                <a:off x="3547" y="1141"/>
                <a:ext cx="44" cy="774"/>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2">
                <a:extLst>
                  <a:ext uri="{FF2B5EF4-FFF2-40B4-BE49-F238E27FC236}">
                    <a16:creationId xmlns:a16="http://schemas.microsoft.com/office/drawing/2014/main" id="{68C24DE2-4A2A-49C4-BB6B-2520F5E93364}"/>
                  </a:ext>
                </a:extLst>
              </p:cNvPr>
              <p:cNvSpPr>
                <a:spLocks noEditPoints="1"/>
              </p:cNvSpPr>
              <p:nvPr userDrawn="1"/>
            </p:nvSpPr>
            <p:spPr bwMode="auto">
              <a:xfrm>
                <a:off x="3537" y="1131"/>
                <a:ext cx="64" cy="793"/>
              </a:xfrm>
              <a:custGeom>
                <a:avLst/>
                <a:gdLst>
                  <a:gd name="T0" fmla="*/ 161 w 190"/>
                  <a:gd name="T1" fmla="*/ 2379 h 2379"/>
                  <a:gd name="T2" fmla="*/ 29 w 190"/>
                  <a:gd name="T3" fmla="*/ 2379 h 2379"/>
                  <a:gd name="T4" fmla="*/ 29 w 190"/>
                  <a:gd name="T5" fmla="*/ 2379 h 2379"/>
                  <a:gd name="T6" fmla="*/ 24 w 190"/>
                  <a:gd name="T7" fmla="*/ 2379 h 2379"/>
                  <a:gd name="T8" fmla="*/ 17 w 190"/>
                  <a:gd name="T9" fmla="*/ 2376 h 2379"/>
                  <a:gd name="T10" fmla="*/ 13 w 190"/>
                  <a:gd name="T11" fmla="*/ 2374 h 2379"/>
                  <a:gd name="T12" fmla="*/ 8 w 190"/>
                  <a:gd name="T13" fmla="*/ 2371 h 2379"/>
                  <a:gd name="T14" fmla="*/ 5 w 190"/>
                  <a:gd name="T15" fmla="*/ 2366 h 2379"/>
                  <a:gd name="T16" fmla="*/ 3 w 190"/>
                  <a:gd name="T17" fmla="*/ 2362 h 2379"/>
                  <a:gd name="T18" fmla="*/ 0 w 190"/>
                  <a:gd name="T19" fmla="*/ 2355 h 2379"/>
                  <a:gd name="T20" fmla="*/ 0 w 190"/>
                  <a:gd name="T21" fmla="*/ 2350 h 2379"/>
                  <a:gd name="T22" fmla="*/ 0 w 190"/>
                  <a:gd name="T23" fmla="*/ 29 h 2379"/>
                  <a:gd name="T24" fmla="*/ 0 w 190"/>
                  <a:gd name="T25" fmla="*/ 29 h 2379"/>
                  <a:gd name="T26" fmla="*/ 0 w 190"/>
                  <a:gd name="T27" fmla="*/ 24 h 2379"/>
                  <a:gd name="T28" fmla="*/ 3 w 190"/>
                  <a:gd name="T29" fmla="*/ 18 h 2379"/>
                  <a:gd name="T30" fmla="*/ 5 w 190"/>
                  <a:gd name="T31" fmla="*/ 13 h 2379"/>
                  <a:gd name="T32" fmla="*/ 8 w 190"/>
                  <a:gd name="T33" fmla="*/ 9 h 2379"/>
                  <a:gd name="T34" fmla="*/ 13 w 190"/>
                  <a:gd name="T35" fmla="*/ 5 h 2379"/>
                  <a:gd name="T36" fmla="*/ 17 w 190"/>
                  <a:gd name="T37" fmla="*/ 3 h 2379"/>
                  <a:gd name="T38" fmla="*/ 24 w 190"/>
                  <a:gd name="T39" fmla="*/ 1 h 2379"/>
                  <a:gd name="T40" fmla="*/ 29 w 190"/>
                  <a:gd name="T41" fmla="*/ 0 h 2379"/>
                  <a:gd name="T42" fmla="*/ 161 w 190"/>
                  <a:gd name="T43" fmla="*/ 0 h 2379"/>
                  <a:gd name="T44" fmla="*/ 161 w 190"/>
                  <a:gd name="T45" fmla="*/ 0 h 2379"/>
                  <a:gd name="T46" fmla="*/ 166 w 190"/>
                  <a:gd name="T47" fmla="*/ 1 h 2379"/>
                  <a:gd name="T48" fmla="*/ 172 w 190"/>
                  <a:gd name="T49" fmla="*/ 3 h 2379"/>
                  <a:gd name="T50" fmla="*/ 177 w 190"/>
                  <a:gd name="T51" fmla="*/ 5 h 2379"/>
                  <a:gd name="T52" fmla="*/ 181 w 190"/>
                  <a:gd name="T53" fmla="*/ 9 h 2379"/>
                  <a:gd name="T54" fmla="*/ 185 w 190"/>
                  <a:gd name="T55" fmla="*/ 13 h 2379"/>
                  <a:gd name="T56" fmla="*/ 188 w 190"/>
                  <a:gd name="T57" fmla="*/ 18 h 2379"/>
                  <a:gd name="T58" fmla="*/ 189 w 190"/>
                  <a:gd name="T59" fmla="*/ 24 h 2379"/>
                  <a:gd name="T60" fmla="*/ 190 w 190"/>
                  <a:gd name="T61" fmla="*/ 29 h 2379"/>
                  <a:gd name="T62" fmla="*/ 190 w 190"/>
                  <a:gd name="T63" fmla="*/ 2350 h 2379"/>
                  <a:gd name="T64" fmla="*/ 190 w 190"/>
                  <a:gd name="T65" fmla="*/ 2350 h 2379"/>
                  <a:gd name="T66" fmla="*/ 189 w 190"/>
                  <a:gd name="T67" fmla="*/ 2355 h 2379"/>
                  <a:gd name="T68" fmla="*/ 188 w 190"/>
                  <a:gd name="T69" fmla="*/ 2362 h 2379"/>
                  <a:gd name="T70" fmla="*/ 185 w 190"/>
                  <a:gd name="T71" fmla="*/ 2366 h 2379"/>
                  <a:gd name="T72" fmla="*/ 181 w 190"/>
                  <a:gd name="T73" fmla="*/ 2371 h 2379"/>
                  <a:gd name="T74" fmla="*/ 177 w 190"/>
                  <a:gd name="T75" fmla="*/ 2374 h 2379"/>
                  <a:gd name="T76" fmla="*/ 172 w 190"/>
                  <a:gd name="T77" fmla="*/ 2376 h 2379"/>
                  <a:gd name="T78" fmla="*/ 166 w 190"/>
                  <a:gd name="T79" fmla="*/ 2379 h 2379"/>
                  <a:gd name="T80" fmla="*/ 161 w 190"/>
                  <a:gd name="T81" fmla="*/ 2379 h 2379"/>
                  <a:gd name="T82" fmla="*/ 161 w 190"/>
                  <a:gd name="T83" fmla="*/ 2379 h 2379"/>
                  <a:gd name="T84" fmla="*/ 58 w 190"/>
                  <a:gd name="T85" fmla="*/ 2321 h 2379"/>
                  <a:gd name="T86" fmla="*/ 132 w 190"/>
                  <a:gd name="T87" fmla="*/ 2321 h 2379"/>
                  <a:gd name="T88" fmla="*/ 132 w 190"/>
                  <a:gd name="T89" fmla="*/ 58 h 2379"/>
                  <a:gd name="T90" fmla="*/ 58 w 190"/>
                  <a:gd name="T91" fmla="*/ 58 h 2379"/>
                  <a:gd name="T92" fmla="*/ 58 w 190"/>
                  <a:gd name="T93" fmla="*/ 232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379">
                    <a:moveTo>
                      <a:pt x="161" y="2379"/>
                    </a:moveTo>
                    <a:lnTo>
                      <a:pt x="29" y="2379"/>
                    </a:lnTo>
                    <a:lnTo>
                      <a:pt x="29" y="2379"/>
                    </a:lnTo>
                    <a:lnTo>
                      <a:pt x="24" y="2379"/>
                    </a:lnTo>
                    <a:lnTo>
                      <a:pt x="17" y="2376"/>
                    </a:lnTo>
                    <a:lnTo>
                      <a:pt x="13" y="2374"/>
                    </a:lnTo>
                    <a:lnTo>
                      <a:pt x="8" y="2371"/>
                    </a:lnTo>
                    <a:lnTo>
                      <a:pt x="5" y="2366"/>
                    </a:lnTo>
                    <a:lnTo>
                      <a:pt x="3" y="2362"/>
                    </a:lnTo>
                    <a:lnTo>
                      <a:pt x="0" y="2355"/>
                    </a:lnTo>
                    <a:lnTo>
                      <a:pt x="0" y="2350"/>
                    </a:lnTo>
                    <a:lnTo>
                      <a:pt x="0" y="29"/>
                    </a:lnTo>
                    <a:lnTo>
                      <a:pt x="0" y="29"/>
                    </a:lnTo>
                    <a:lnTo>
                      <a:pt x="0" y="24"/>
                    </a:lnTo>
                    <a:lnTo>
                      <a:pt x="3" y="18"/>
                    </a:lnTo>
                    <a:lnTo>
                      <a:pt x="5" y="13"/>
                    </a:lnTo>
                    <a:lnTo>
                      <a:pt x="8" y="9"/>
                    </a:lnTo>
                    <a:lnTo>
                      <a:pt x="13" y="5"/>
                    </a:lnTo>
                    <a:lnTo>
                      <a:pt x="17" y="3"/>
                    </a:lnTo>
                    <a:lnTo>
                      <a:pt x="24" y="1"/>
                    </a:lnTo>
                    <a:lnTo>
                      <a:pt x="29" y="0"/>
                    </a:lnTo>
                    <a:lnTo>
                      <a:pt x="161" y="0"/>
                    </a:lnTo>
                    <a:lnTo>
                      <a:pt x="161" y="0"/>
                    </a:lnTo>
                    <a:lnTo>
                      <a:pt x="166" y="1"/>
                    </a:lnTo>
                    <a:lnTo>
                      <a:pt x="172" y="3"/>
                    </a:lnTo>
                    <a:lnTo>
                      <a:pt x="177" y="5"/>
                    </a:lnTo>
                    <a:lnTo>
                      <a:pt x="181" y="9"/>
                    </a:lnTo>
                    <a:lnTo>
                      <a:pt x="185" y="13"/>
                    </a:lnTo>
                    <a:lnTo>
                      <a:pt x="188" y="18"/>
                    </a:lnTo>
                    <a:lnTo>
                      <a:pt x="189" y="24"/>
                    </a:lnTo>
                    <a:lnTo>
                      <a:pt x="190" y="29"/>
                    </a:lnTo>
                    <a:lnTo>
                      <a:pt x="190" y="2350"/>
                    </a:lnTo>
                    <a:lnTo>
                      <a:pt x="190" y="2350"/>
                    </a:lnTo>
                    <a:lnTo>
                      <a:pt x="189" y="2355"/>
                    </a:lnTo>
                    <a:lnTo>
                      <a:pt x="188" y="2362"/>
                    </a:lnTo>
                    <a:lnTo>
                      <a:pt x="185" y="2366"/>
                    </a:lnTo>
                    <a:lnTo>
                      <a:pt x="181" y="2371"/>
                    </a:lnTo>
                    <a:lnTo>
                      <a:pt x="177" y="2374"/>
                    </a:lnTo>
                    <a:lnTo>
                      <a:pt x="172" y="2376"/>
                    </a:lnTo>
                    <a:lnTo>
                      <a:pt x="166" y="2379"/>
                    </a:lnTo>
                    <a:lnTo>
                      <a:pt x="161" y="2379"/>
                    </a:lnTo>
                    <a:lnTo>
                      <a:pt x="161" y="2379"/>
                    </a:lnTo>
                    <a:close/>
                    <a:moveTo>
                      <a:pt x="58" y="2321"/>
                    </a:moveTo>
                    <a:lnTo>
                      <a:pt x="132" y="2321"/>
                    </a:lnTo>
                    <a:lnTo>
                      <a:pt x="132" y="58"/>
                    </a:lnTo>
                    <a:lnTo>
                      <a:pt x="58" y="58"/>
                    </a:lnTo>
                    <a:lnTo>
                      <a:pt x="58" y="23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93">
                <a:extLst>
                  <a:ext uri="{FF2B5EF4-FFF2-40B4-BE49-F238E27FC236}">
                    <a16:creationId xmlns:a16="http://schemas.microsoft.com/office/drawing/2014/main" id="{FA0C3399-E86D-4798-BF9D-85CEF3044476}"/>
                  </a:ext>
                </a:extLst>
              </p:cNvPr>
              <p:cNvSpPr>
                <a:spLocks noChangeArrowheads="1"/>
              </p:cNvSpPr>
              <p:nvPr userDrawn="1"/>
            </p:nvSpPr>
            <p:spPr bwMode="auto">
              <a:xfrm>
                <a:off x="3503" y="1174"/>
                <a:ext cx="44" cy="74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4">
                <a:extLst>
                  <a:ext uri="{FF2B5EF4-FFF2-40B4-BE49-F238E27FC236}">
                    <a16:creationId xmlns:a16="http://schemas.microsoft.com/office/drawing/2014/main" id="{C36C7B76-1B2F-4D77-8914-804F8799BB64}"/>
                  </a:ext>
                </a:extLst>
              </p:cNvPr>
              <p:cNvSpPr>
                <a:spLocks noEditPoints="1"/>
              </p:cNvSpPr>
              <p:nvPr userDrawn="1"/>
            </p:nvSpPr>
            <p:spPr bwMode="auto">
              <a:xfrm>
                <a:off x="3493" y="1164"/>
                <a:ext cx="64" cy="760"/>
              </a:xfrm>
              <a:custGeom>
                <a:avLst/>
                <a:gdLst>
                  <a:gd name="T0" fmla="*/ 161 w 190"/>
                  <a:gd name="T1" fmla="*/ 2281 h 2281"/>
                  <a:gd name="T2" fmla="*/ 29 w 190"/>
                  <a:gd name="T3" fmla="*/ 2281 h 2281"/>
                  <a:gd name="T4" fmla="*/ 29 w 190"/>
                  <a:gd name="T5" fmla="*/ 2281 h 2281"/>
                  <a:gd name="T6" fmla="*/ 24 w 190"/>
                  <a:gd name="T7" fmla="*/ 2281 h 2281"/>
                  <a:gd name="T8" fmla="*/ 18 w 190"/>
                  <a:gd name="T9" fmla="*/ 2278 h 2281"/>
                  <a:gd name="T10" fmla="*/ 13 w 190"/>
                  <a:gd name="T11" fmla="*/ 2276 h 2281"/>
                  <a:gd name="T12" fmla="*/ 9 w 190"/>
                  <a:gd name="T13" fmla="*/ 2273 h 2281"/>
                  <a:gd name="T14" fmla="*/ 5 w 190"/>
                  <a:gd name="T15" fmla="*/ 2268 h 2281"/>
                  <a:gd name="T16" fmla="*/ 3 w 190"/>
                  <a:gd name="T17" fmla="*/ 2264 h 2281"/>
                  <a:gd name="T18" fmla="*/ 1 w 190"/>
                  <a:gd name="T19" fmla="*/ 2257 h 2281"/>
                  <a:gd name="T20" fmla="*/ 0 w 190"/>
                  <a:gd name="T21" fmla="*/ 2252 h 2281"/>
                  <a:gd name="T22" fmla="*/ 0 w 190"/>
                  <a:gd name="T23" fmla="*/ 29 h 2281"/>
                  <a:gd name="T24" fmla="*/ 0 w 190"/>
                  <a:gd name="T25" fmla="*/ 29 h 2281"/>
                  <a:gd name="T26" fmla="*/ 1 w 190"/>
                  <a:gd name="T27" fmla="*/ 23 h 2281"/>
                  <a:gd name="T28" fmla="*/ 3 w 190"/>
                  <a:gd name="T29" fmla="*/ 18 h 2281"/>
                  <a:gd name="T30" fmla="*/ 5 w 190"/>
                  <a:gd name="T31" fmla="*/ 13 h 2281"/>
                  <a:gd name="T32" fmla="*/ 9 w 190"/>
                  <a:gd name="T33" fmla="*/ 9 h 2281"/>
                  <a:gd name="T34" fmla="*/ 13 w 190"/>
                  <a:gd name="T35" fmla="*/ 5 h 2281"/>
                  <a:gd name="T36" fmla="*/ 18 w 190"/>
                  <a:gd name="T37" fmla="*/ 2 h 2281"/>
                  <a:gd name="T38" fmla="*/ 24 w 190"/>
                  <a:gd name="T39" fmla="*/ 1 h 2281"/>
                  <a:gd name="T40" fmla="*/ 29 w 190"/>
                  <a:gd name="T41" fmla="*/ 0 h 2281"/>
                  <a:gd name="T42" fmla="*/ 161 w 190"/>
                  <a:gd name="T43" fmla="*/ 0 h 2281"/>
                  <a:gd name="T44" fmla="*/ 161 w 190"/>
                  <a:gd name="T45" fmla="*/ 0 h 2281"/>
                  <a:gd name="T46" fmla="*/ 166 w 190"/>
                  <a:gd name="T47" fmla="*/ 1 h 2281"/>
                  <a:gd name="T48" fmla="*/ 173 w 190"/>
                  <a:gd name="T49" fmla="*/ 2 h 2281"/>
                  <a:gd name="T50" fmla="*/ 177 w 190"/>
                  <a:gd name="T51" fmla="*/ 5 h 2281"/>
                  <a:gd name="T52" fmla="*/ 182 w 190"/>
                  <a:gd name="T53" fmla="*/ 9 h 2281"/>
                  <a:gd name="T54" fmla="*/ 185 w 190"/>
                  <a:gd name="T55" fmla="*/ 13 h 2281"/>
                  <a:gd name="T56" fmla="*/ 188 w 190"/>
                  <a:gd name="T57" fmla="*/ 18 h 2281"/>
                  <a:gd name="T58" fmla="*/ 190 w 190"/>
                  <a:gd name="T59" fmla="*/ 23 h 2281"/>
                  <a:gd name="T60" fmla="*/ 190 w 190"/>
                  <a:gd name="T61" fmla="*/ 29 h 2281"/>
                  <a:gd name="T62" fmla="*/ 190 w 190"/>
                  <a:gd name="T63" fmla="*/ 2252 h 2281"/>
                  <a:gd name="T64" fmla="*/ 190 w 190"/>
                  <a:gd name="T65" fmla="*/ 2252 h 2281"/>
                  <a:gd name="T66" fmla="*/ 190 w 190"/>
                  <a:gd name="T67" fmla="*/ 2257 h 2281"/>
                  <a:gd name="T68" fmla="*/ 188 w 190"/>
                  <a:gd name="T69" fmla="*/ 2264 h 2281"/>
                  <a:gd name="T70" fmla="*/ 185 w 190"/>
                  <a:gd name="T71" fmla="*/ 2268 h 2281"/>
                  <a:gd name="T72" fmla="*/ 182 w 190"/>
                  <a:gd name="T73" fmla="*/ 2273 h 2281"/>
                  <a:gd name="T74" fmla="*/ 177 w 190"/>
                  <a:gd name="T75" fmla="*/ 2276 h 2281"/>
                  <a:gd name="T76" fmla="*/ 173 w 190"/>
                  <a:gd name="T77" fmla="*/ 2278 h 2281"/>
                  <a:gd name="T78" fmla="*/ 166 w 190"/>
                  <a:gd name="T79" fmla="*/ 2281 h 2281"/>
                  <a:gd name="T80" fmla="*/ 161 w 190"/>
                  <a:gd name="T81" fmla="*/ 2281 h 2281"/>
                  <a:gd name="T82" fmla="*/ 161 w 190"/>
                  <a:gd name="T83" fmla="*/ 2281 h 2281"/>
                  <a:gd name="T84" fmla="*/ 58 w 190"/>
                  <a:gd name="T85" fmla="*/ 2223 h 2281"/>
                  <a:gd name="T86" fmla="*/ 132 w 190"/>
                  <a:gd name="T87" fmla="*/ 2223 h 2281"/>
                  <a:gd name="T88" fmla="*/ 132 w 190"/>
                  <a:gd name="T89" fmla="*/ 58 h 2281"/>
                  <a:gd name="T90" fmla="*/ 58 w 190"/>
                  <a:gd name="T91" fmla="*/ 58 h 2281"/>
                  <a:gd name="T92" fmla="*/ 58 w 190"/>
                  <a:gd name="T93" fmla="*/ 2223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281">
                    <a:moveTo>
                      <a:pt x="161" y="2281"/>
                    </a:moveTo>
                    <a:lnTo>
                      <a:pt x="29" y="2281"/>
                    </a:lnTo>
                    <a:lnTo>
                      <a:pt x="29" y="2281"/>
                    </a:lnTo>
                    <a:lnTo>
                      <a:pt x="24" y="2281"/>
                    </a:lnTo>
                    <a:lnTo>
                      <a:pt x="18" y="2278"/>
                    </a:lnTo>
                    <a:lnTo>
                      <a:pt x="13" y="2276"/>
                    </a:lnTo>
                    <a:lnTo>
                      <a:pt x="9" y="2273"/>
                    </a:lnTo>
                    <a:lnTo>
                      <a:pt x="5" y="2268"/>
                    </a:lnTo>
                    <a:lnTo>
                      <a:pt x="3" y="2264"/>
                    </a:lnTo>
                    <a:lnTo>
                      <a:pt x="1" y="2257"/>
                    </a:lnTo>
                    <a:lnTo>
                      <a:pt x="0" y="2252"/>
                    </a:lnTo>
                    <a:lnTo>
                      <a:pt x="0" y="29"/>
                    </a:lnTo>
                    <a:lnTo>
                      <a:pt x="0" y="29"/>
                    </a:lnTo>
                    <a:lnTo>
                      <a:pt x="1" y="23"/>
                    </a:lnTo>
                    <a:lnTo>
                      <a:pt x="3" y="18"/>
                    </a:lnTo>
                    <a:lnTo>
                      <a:pt x="5" y="13"/>
                    </a:lnTo>
                    <a:lnTo>
                      <a:pt x="9" y="9"/>
                    </a:lnTo>
                    <a:lnTo>
                      <a:pt x="13" y="5"/>
                    </a:lnTo>
                    <a:lnTo>
                      <a:pt x="18" y="2"/>
                    </a:lnTo>
                    <a:lnTo>
                      <a:pt x="24" y="1"/>
                    </a:lnTo>
                    <a:lnTo>
                      <a:pt x="29" y="0"/>
                    </a:lnTo>
                    <a:lnTo>
                      <a:pt x="161" y="0"/>
                    </a:lnTo>
                    <a:lnTo>
                      <a:pt x="161" y="0"/>
                    </a:lnTo>
                    <a:lnTo>
                      <a:pt x="166" y="1"/>
                    </a:lnTo>
                    <a:lnTo>
                      <a:pt x="173" y="2"/>
                    </a:lnTo>
                    <a:lnTo>
                      <a:pt x="177" y="5"/>
                    </a:lnTo>
                    <a:lnTo>
                      <a:pt x="182" y="9"/>
                    </a:lnTo>
                    <a:lnTo>
                      <a:pt x="185" y="13"/>
                    </a:lnTo>
                    <a:lnTo>
                      <a:pt x="188" y="18"/>
                    </a:lnTo>
                    <a:lnTo>
                      <a:pt x="190" y="23"/>
                    </a:lnTo>
                    <a:lnTo>
                      <a:pt x="190" y="29"/>
                    </a:lnTo>
                    <a:lnTo>
                      <a:pt x="190" y="2252"/>
                    </a:lnTo>
                    <a:lnTo>
                      <a:pt x="190" y="2252"/>
                    </a:lnTo>
                    <a:lnTo>
                      <a:pt x="190" y="2257"/>
                    </a:lnTo>
                    <a:lnTo>
                      <a:pt x="188" y="2264"/>
                    </a:lnTo>
                    <a:lnTo>
                      <a:pt x="185" y="2268"/>
                    </a:lnTo>
                    <a:lnTo>
                      <a:pt x="182" y="2273"/>
                    </a:lnTo>
                    <a:lnTo>
                      <a:pt x="177" y="2276"/>
                    </a:lnTo>
                    <a:lnTo>
                      <a:pt x="173" y="2278"/>
                    </a:lnTo>
                    <a:lnTo>
                      <a:pt x="166" y="2281"/>
                    </a:lnTo>
                    <a:lnTo>
                      <a:pt x="161" y="2281"/>
                    </a:lnTo>
                    <a:lnTo>
                      <a:pt x="161" y="2281"/>
                    </a:lnTo>
                    <a:close/>
                    <a:moveTo>
                      <a:pt x="58" y="2223"/>
                    </a:moveTo>
                    <a:lnTo>
                      <a:pt x="132" y="2223"/>
                    </a:lnTo>
                    <a:lnTo>
                      <a:pt x="132" y="58"/>
                    </a:lnTo>
                    <a:lnTo>
                      <a:pt x="58" y="58"/>
                    </a:lnTo>
                    <a:lnTo>
                      <a:pt x="58" y="2223"/>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95">
                <a:extLst>
                  <a:ext uri="{FF2B5EF4-FFF2-40B4-BE49-F238E27FC236}">
                    <a16:creationId xmlns:a16="http://schemas.microsoft.com/office/drawing/2014/main" id="{74246966-41C3-461A-98F1-DF275E4A8581}"/>
                  </a:ext>
                </a:extLst>
              </p:cNvPr>
              <p:cNvSpPr>
                <a:spLocks noChangeArrowheads="1"/>
              </p:cNvSpPr>
              <p:nvPr userDrawn="1"/>
            </p:nvSpPr>
            <p:spPr bwMode="auto">
              <a:xfrm>
                <a:off x="3459" y="1204"/>
                <a:ext cx="44" cy="71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6">
                <a:extLst>
                  <a:ext uri="{FF2B5EF4-FFF2-40B4-BE49-F238E27FC236}">
                    <a16:creationId xmlns:a16="http://schemas.microsoft.com/office/drawing/2014/main" id="{D14E31D7-3C98-4C28-96D7-BC925B01501E}"/>
                  </a:ext>
                </a:extLst>
              </p:cNvPr>
              <p:cNvSpPr>
                <a:spLocks noEditPoints="1"/>
              </p:cNvSpPr>
              <p:nvPr userDrawn="1"/>
            </p:nvSpPr>
            <p:spPr bwMode="auto">
              <a:xfrm>
                <a:off x="3450" y="1195"/>
                <a:ext cx="63" cy="729"/>
              </a:xfrm>
              <a:custGeom>
                <a:avLst/>
                <a:gdLst>
                  <a:gd name="T0" fmla="*/ 160 w 189"/>
                  <a:gd name="T1" fmla="*/ 2189 h 2189"/>
                  <a:gd name="T2" fmla="*/ 29 w 189"/>
                  <a:gd name="T3" fmla="*/ 2189 h 2189"/>
                  <a:gd name="T4" fmla="*/ 29 w 189"/>
                  <a:gd name="T5" fmla="*/ 2189 h 2189"/>
                  <a:gd name="T6" fmla="*/ 23 w 189"/>
                  <a:gd name="T7" fmla="*/ 2189 h 2189"/>
                  <a:gd name="T8" fmla="*/ 17 w 189"/>
                  <a:gd name="T9" fmla="*/ 2186 h 2189"/>
                  <a:gd name="T10" fmla="*/ 13 w 189"/>
                  <a:gd name="T11" fmla="*/ 2184 h 2189"/>
                  <a:gd name="T12" fmla="*/ 8 w 189"/>
                  <a:gd name="T13" fmla="*/ 2181 h 2189"/>
                  <a:gd name="T14" fmla="*/ 6 w 189"/>
                  <a:gd name="T15" fmla="*/ 2176 h 2189"/>
                  <a:gd name="T16" fmla="*/ 3 w 189"/>
                  <a:gd name="T17" fmla="*/ 2172 h 2189"/>
                  <a:gd name="T18" fmla="*/ 0 w 189"/>
                  <a:gd name="T19" fmla="*/ 2165 h 2189"/>
                  <a:gd name="T20" fmla="*/ 0 w 189"/>
                  <a:gd name="T21" fmla="*/ 2160 h 2189"/>
                  <a:gd name="T22" fmla="*/ 0 w 189"/>
                  <a:gd name="T23" fmla="*/ 29 h 2189"/>
                  <a:gd name="T24" fmla="*/ 0 w 189"/>
                  <a:gd name="T25" fmla="*/ 29 h 2189"/>
                  <a:gd name="T26" fmla="*/ 0 w 189"/>
                  <a:gd name="T27" fmla="*/ 24 h 2189"/>
                  <a:gd name="T28" fmla="*/ 3 w 189"/>
                  <a:gd name="T29" fmla="*/ 18 h 2189"/>
                  <a:gd name="T30" fmla="*/ 6 w 189"/>
                  <a:gd name="T31" fmla="*/ 13 h 2189"/>
                  <a:gd name="T32" fmla="*/ 8 w 189"/>
                  <a:gd name="T33" fmla="*/ 9 h 2189"/>
                  <a:gd name="T34" fmla="*/ 13 w 189"/>
                  <a:gd name="T35" fmla="*/ 5 h 2189"/>
                  <a:gd name="T36" fmla="*/ 17 w 189"/>
                  <a:gd name="T37" fmla="*/ 3 h 2189"/>
                  <a:gd name="T38" fmla="*/ 23 w 189"/>
                  <a:gd name="T39" fmla="*/ 1 h 2189"/>
                  <a:gd name="T40" fmla="*/ 29 w 189"/>
                  <a:gd name="T41" fmla="*/ 0 h 2189"/>
                  <a:gd name="T42" fmla="*/ 160 w 189"/>
                  <a:gd name="T43" fmla="*/ 0 h 2189"/>
                  <a:gd name="T44" fmla="*/ 160 w 189"/>
                  <a:gd name="T45" fmla="*/ 0 h 2189"/>
                  <a:gd name="T46" fmla="*/ 167 w 189"/>
                  <a:gd name="T47" fmla="*/ 1 h 2189"/>
                  <a:gd name="T48" fmla="*/ 172 w 189"/>
                  <a:gd name="T49" fmla="*/ 3 h 2189"/>
                  <a:gd name="T50" fmla="*/ 177 w 189"/>
                  <a:gd name="T51" fmla="*/ 5 h 2189"/>
                  <a:gd name="T52" fmla="*/ 181 w 189"/>
                  <a:gd name="T53" fmla="*/ 9 h 2189"/>
                  <a:gd name="T54" fmla="*/ 185 w 189"/>
                  <a:gd name="T55" fmla="*/ 13 h 2189"/>
                  <a:gd name="T56" fmla="*/ 188 w 189"/>
                  <a:gd name="T57" fmla="*/ 18 h 2189"/>
                  <a:gd name="T58" fmla="*/ 189 w 189"/>
                  <a:gd name="T59" fmla="*/ 24 h 2189"/>
                  <a:gd name="T60" fmla="*/ 189 w 189"/>
                  <a:gd name="T61" fmla="*/ 29 h 2189"/>
                  <a:gd name="T62" fmla="*/ 189 w 189"/>
                  <a:gd name="T63" fmla="*/ 2160 h 2189"/>
                  <a:gd name="T64" fmla="*/ 189 w 189"/>
                  <a:gd name="T65" fmla="*/ 2160 h 2189"/>
                  <a:gd name="T66" fmla="*/ 189 w 189"/>
                  <a:gd name="T67" fmla="*/ 2165 h 2189"/>
                  <a:gd name="T68" fmla="*/ 188 w 189"/>
                  <a:gd name="T69" fmla="*/ 2172 h 2189"/>
                  <a:gd name="T70" fmla="*/ 185 w 189"/>
                  <a:gd name="T71" fmla="*/ 2176 h 2189"/>
                  <a:gd name="T72" fmla="*/ 181 w 189"/>
                  <a:gd name="T73" fmla="*/ 2181 h 2189"/>
                  <a:gd name="T74" fmla="*/ 177 w 189"/>
                  <a:gd name="T75" fmla="*/ 2184 h 2189"/>
                  <a:gd name="T76" fmla="*/ 172 w 189"/>
                  <a:gd name="T77" fmla="*/ 2186 h 2189"/>
                  <a:gd name="T78" fmla="*/ 167 w 189"/>
                  <a:gd name="T79" fmla="*/ 2189 h 2189"/>
                  <a:gd name="T80" fmla="*/ 160 w 189"/>
                  <a:gd name="T81" fmla="*/ 2189 h 2189"/>
                  <a:gd name="T82" fmla="*/ 160 w 189"/>
                  <a:gd name="T83" fmla="*/ 2189 h 2189"/>
                  <a:gd name="T84" fmla="*/ 58 w 189"/>
                  <a:gd name="T85" fmla="*/ 2131 h 2189"/>
                  <a:gd name="T86" fmla="*/ 131 w 189"/>
                  <a:gd name="T87" fmla="*/ 2131 h 2189"/>
                  <a:gd name="T88" fmla="*/ 131 w 189"/>
                  <a:gd name="T89" fmla="*/ 58 h 2189"/>
                  <a:gd name="T90" fmla="*/ 58 w 189"/>
                  <a:gd name="T91" fmla="*/ 58 h 2189"/>
                  <a:gd name="T92" fmla="*/ 58 w 189"/>
                  <a:gd name="T93" fmla="*/ 2131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189">
                    <a:moveTo>
                      <a:pt x="160" y="2189"/>
                    </a:moveTo>
                    <a:lnTo>
                      <a:pt x="29" y="2189"/>
                    </a:lnTo>
                    <a:lnTo>
                      <a:pt x="29" y="2189"/>
                    </a:lnTo>
                    <a:lnTo>
                      <a:pt x="23" y="2189"/>
                    </a:lnTo>
                    <a:lnTo>
                      <a:pt x="17" y="2186"/>
                    </a:lnTo>
                    <a:lnTo>
                      <a:pt x="13" y="2184"/>
                    </a:lnTo>
                    <a:lnTo>
                      <a:pt x="8" y="2181"/>
                    </a:lnTo>
                    <a:lnTo>
                      <a:pt x="6" y="2176"/>
                    </a:lnTo>
                    <a:lnTo>
                      <a:pt x="3" y="2172"/>
                    </a:lnTo>
                    <a:lnTo>
                      <a:pt x="0" y="2165"/>
                    </a:lnTo>
                    <a:lnTo>
                      <a:pt x="0" y="2160"/>
                    </a:lnTo>
                    <a:lnTo>
                      <a:pt x="0" y="29"/>
                    </a:lnTo>
                    <a:lnTo>
                      <a:pt x="0" y="29"/>
                    </a:lnTo>
                    <a:lnTo>
                      <a:pt x="0" y="24"/>
                    </a:lnTo>
                    <a:lnTo>
                      <a:pt x="3" y="18"/>
                    </a:lnTo>
                    <a:lnTo>
                      <a:pt x="6" y="13"/>
                    </a:lnTo>
                    <a:lnTo>
                      <a:pt x="8" y="9"/>
                    </a:lnTo>
                    <a:lnTo>
                      <a:pt x="13" y="5"/>
                    </a:lnTo>
                    <a:lnTo>
                      <a:pt x="17" y="3"/>
                    </a:lnTo>
                    <a:lnTo>
                      <a:pt x="23" y="1"/>
                    </a:lnTo>
                    <a:lnTo>
                      <a:pt x="29" y="0"/>
                    </a:lnTo>
                    <a:lnTo>
                      <a:pt x="160" y="0"/>
                    </a:lnTo>
                    <a:lnTo>
                      <a:pt x="160" y="0"/>
                    </a:lnTo>
                    <a:lnTo>
                      <a:pt x="167" y="1"/>
                    </a:lnTo>
                    <a:lnTo>
                      <a:pt x="172" y="3"/>
                    </a:lnTo>
                    <a:lnTo>
                      <a:pt x="177" y="5"/>
                    </a:lnTo>
                    <a:lnTo>
                      <a:pt x="181" y="9"/>
                    </a:lnTo>
                    <a:lnTo>
                      <a:pt x="185" y="13"/>
                    </a:lnTo>
                    <a:lnTo>
                      <a:pt x="188" y="18"/>
                    </a:lnTo>
                    <a:lnTo>
                      <a:pt x="189" y="24"/>
                    </a:lnTo>
                    <a:lnTo>
                      <a:pt x="189" y="29"/>
                    </a:lnTo>
                    <a:lnTo>
                      <a:pt x="189" y="2160"/>
                    </a:lnTo>
                    <a:lnTo>
                      <a:pt x="189" y="2160"/>
                    </a:lnTo>
                    <a:lnTo>
                      <a:pt x="189" y="2165"/>
                    </a:lnTo>
                    <a:lnTo>
                      <a:pt x="188" y="2172"/>
                    </a:lnTo>
                    <a:lnTo>
                      <a:pt x="185" y="2176"/>
                    </a:lnTo>
                    <a:lnTo>
                      <a:pt x="181" y="2181"/>
                    </a:lnTo>
                    <a:lnTo>
                      <a:pt x="177" y="2184"/>
                    </a:lnTo>
                    <a:lnTo>
                      <a:pt x="172" y="2186"/>
                    </a:lnTo>
                    <a:lnTo>
                      <a:pt x="167" y="2189"/>
                    </a:lnTo>
                    <a:lnTo>
                      <a:pt x="160" y="2189"/>
                    </a:lnTo>
                    <a:lnTo>
                      <a:pt x="160" y="2189"/>
                    </a:lnTo>
                    <a:close/>
                    <a:moveTo>
                      <a:pt x="58" y="2131"/>
                    </a:moveTo>
                    <a:lnTo>
                      <a:pt x="131" y="2131"/>
                    </a:lnTo>
                    <a:lnTo>
                      <a:pt x="131" y="58"/>
                    </a:lnTo>
                    <a:lnTo>
                      <a:pt x="58" y="58"/>
                    </a:lnTo>
                    <a:lnTo>
                      <a:pt x="58" y="213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97">
                <a:extLst>
                  <a:ext uri="{FF2B5EF4-FFF2-40B4-BE49-F238E27FC236}">
                    <a16:creationId xmlns:a16="http://schemas.microsoft.com/office/drawing/2014/main" id="{98E2859F-EE8D-4B0F-81D4-8282667AA35C}"/>
                  </a:ext>
                </a:extLst>
              </p:cNvPr>
              <p:cNvSpPr>
                <a:spLocks noChangeArrowheads="1"/>
              </p:cNvSpPr>
              <p:nvPr userDrawn="1"/>
            </p:nvSpPr>
            <p:spPr bwMode="auto">
              <a:xfrm>
                <a:off x="3415" y="1174"/>
                <a:ext cx="44" cy="74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8">
                <a:extLst>
                  <a:ext uri="{FF2B5EF4-FFF2-40B4-BE49-F238E27FC236}">
                    <a16:creationId xmlns:a16="http://schemas.microsoft.com/office/drawing/2014/main" id="{368C29D9-DB26-4119-AE09-1E552955DF7C}"/>
                  </a:ext>
                </a:extLst>
              </p:cNvPr>
              <p:cNvSpPr>
                <a:spLocks noEditPoints="1"/>
              </p:cNvSpPr>
              <p:nvPr userDrawn="1"/>
            </p:nvSpPr>
            <p:spPr bwMode="auto">
              <a:xfrm>
                <a:off x="3406" y="1164"/>
                <a:ext cx="63" cy="760"/>
              </a:xfrm>
              <a:custGeom>
                <a:avLst/>
                <a:gdLst>
                  <a:gd name="T0" fmla="*/ 161 w 190"/>
                  <a:gd name="T1" fmla="*/ 2281 h 2281"/>
                  <a:gd name="T2" fmla="*/ 29 w 190"/>
                  <a:gd name="T3" fmla="*/ 2281 h 2281"/>
                  <a:gd name="T4" fmla="*/ 29 w 190"/>
                  <a:gd name="T5" fmla="*/ 2281 h 2281"/>
                  <a:gd name="T6" fmla="*/ 24 w 190"/>
                  <a:gd name="T7" fmla="*/ 2281 h 2281"/>
                  <a:gd name="T8" fmla="*/ 19 w 190"/>
                  <a:gd name="T9" fmla="*/ 2278 h 2281"/>
                  <a:gd name="T10" fmla="*/ 13 w 190"/>
                  <a:gd name="T11" fmla="*/ 2276 h 2281"/>
                  <a:gd name="T12" fmla="*/ 9 w 190"/>
                  <a:gd name="T13" fmla="*/ 2273 h 2281"/>
                  <a:gd name="T14" fmla="*/ 5 w 190"/>
                  <a:gd name="T15" fmla="*/ 2268 h 2281"/>
                  <a:gd name="T16" fmla="*/ 3 w 190"/>
                  <a:gd name="T17" fmla="*/ 2264 h 2281"/>
                  <a:gd name="T18" fmla="*/ 1 w 190"/>
                  <a:gd name="T19" fmla="*/ 2257 h 2281"/>
                  <a:gd name="T20" fmla="*/ 0 w 190"/>
                  <a:gd name="T21" fmla="*/ 2252 h 2281"/>
                  <a:gd name="T22" fmla="*/ 0 w 190"/>
                  <a:gd name="T23" fmla="*/ 29 h 2281"/>
                  <a:gd name="T24" fmla="*/ 0 w 190"/>
                  <a:gd name="T25" fmla="*/ 29 h 2281"/>
                  <a:gd name="T26" fmla="*/ 1 w 190"/>
                  <a:gd name="T27" fmla="*/ 23 h 2281"/>
                  <a:gd name="T28" fmla="*/ 3 w 190"/>
                  <a:gd name="T29" fmla="*/ 18 h 2281"/>
                  <a:gd name="T30" fmla="*/ 5 w 190"/>
                  <a:gd name="T31" fmla="*/ 13 h 2281"/>
                  <a:gd name="T32" fmla="*/ 9 w 190"/>
                  <a:gd name="T33" fmla="*/ 9 h 2281"/>
                  <a:gd name="T34" fmla="*/ 13 w 190"/>
                  <a:gd name="T35" fmla="*/ 5 h 2281"/>
                  <a:gd name="T36" fmla="*/ 19 w 190"/>
                  <a:gd name="T37" fmla="*/ 2 h 2281"/>
                  <a:gd name="T38" fmla="*/ 24 w 190"/>
                  <a:gd name="T39" fmla="*/ 1 h 2281"/>
                  <a:gd name="T40" fmla="*/ 29 w 190"/>
                  <a:gd name="T41" fmla="*/ 0 h 2281"/>
                  <a:gd name="T42" fmla="*/ 161 w 190"/>
                  <a:gd name="T43" fmla="*/ 0 h 2281"/>
                  <a:gd name="T44" fmla="*/ 161 w 190"/>
                  <a:gd name="T45" fmla="*/ 0 h 2281"/>
                  <a:gd name="T46" fmla="*/ 167 w 190"/>
                  <a:gd name="T47" fmla="*/ 1 h 2281"/>
                  <a:gd name="T48" fmla="*/ 172 w 190"/>
                  <a:gd name="T49" fmla="*/ 2 h 2281"/>
                  <a:gd name="T50" fmla="*/ 177 w 190"/>
                  <a:gd name="T51" fmla="*/ 5 h 2281"/>
                  <a:gd name="T52" fmla="*/ 181 w 190"/>
                  <a:gd name="T53" fmla="*/ 9 h 2281"/>
                  <a:gd name="T54" fmla="*/ 185 w 190"/>
                  <a:gd name="T55" fmla="*/ 13 h 2281"/>
                  <a:gd name="T56" fmla="*/ 188 w 190"/>
                  <a:gd name="T57" fmla="*/ 18 h 2281"/>
                  <a:gd name="T58" fmla="*/ 189 w 190"/>
                  <a:gd name="T59" fmla="*/ 23 h 2281"/>
                  <a:gd name="T60" fmla="*/ 190 w 190"/>
                  <a:gd name="T61" fmla="*/ 29 h 2281"/>
                  <a:gd name="T62" fmla="*/ 190 w 190"/>
                  <a:gd name="T63" fmla="*/ 2252 h 2281"/>
                  <a:gd name="T64" fmla="*/ 190 w 190"/>
                  <a:gd name="T65" fmla="*/ 2252 h 2281"/>
                  <a:gd name="T66" fmla="*/ 189 w 190"/>
                  <a:gd name="T67" fmla="*/ 2257 h 2281"/>
                  <a:gd name="T68" fmla="*/ 188 w 190"/>
                  <a:gd name="T69" fmla="*/ 2264 h 2281"/>
                  <a:gd name="T70" fmla="*/ 185 w 190"/>
                  <a:gd name="T71" fmla="*/ 2268 h 2281"/>
                  <a:gd name="T72" fmla="*/ 181 w 190"/>
                  <a:gd name="T73" fmla="*/ 2273 h 2281"/>
                  <a:gd name="T74" fmla="*/ 177 w 190"/>
                  <a:gd name="T75" fmla="*/ 2276 h 2281"/>
                  <a:gd name="T76" fmla="*/ 172 w 190"/>
                  <a:gd name="T77" fmla="*/ 2278 h 2281"/>
                  <a:gd name="T78" fmla="*/ 167 w 190"/>
                  <a:gd name="T79" fmla="*/ 2281 h 2281"/>
                  <a:gd name="T80" fmla="*/ 161 w 190"/>
                  <a:gd name="T81" fmla="*/ 2281 h 2281"/>
                  <a:gd name="T82" fmla="*/ 161 w 190"/>
                  <a:gd name="T83" fmla="*/ 2281 h 2281"/>
                  <a:gd name="T84" fmla="*/ 58 w 190"/>
                  <a:gd name="T85" fmla="*/ 2223 h 2281"/>
                  <a:gd name="T86" fmla="*/ 132 w 190"/>
                  <a:gd name="T87" fmla="*/ 2223 h 2281"/>
                  <a:gd name="T88" fmla="*/ 132 w 190"/>
                  <a:gd name="T89" fmla="*/ 58 h 2281"/>
                  <a:gd name="T90" fmla="*/ 58 w 190"/>
                  <a:gd name="T91" fmla="*/ 58 h 2281"/>
                  <a:gd name="T92" fmla="*/ 58 w 190"/>
                  <a:gd name="T93" fmla="*/ 2223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281">
                    <a:moveTo>
                      <a:pt x="161" y="2281"/>
                    </a:moveTo>
                    <a:lnTo>
                      <a:pt x="29" y="2281"/>
                    </a:lnTo>
                    <a:lnTo>
                      <a:pt x="29" y="2281"/>
                    </a:lnTo>
                    <a:lnTo>
                      <a:pt x="24" y="2281"/>
                    </a:lnTo>
                    <a:lnTo>
                      <a:pt x="19" y="2278"/>
                    </a:lnTo>
                    <a:lnTo>
                      <a:pt x="13" y="2276"/>
                    </a:lnTo>
                    <a:lnTo>
                      <a:pt x="9" y="2273"/>
                    </a:lnTo>
                    <a:lnTo>
                      <a:pt x="5" y="2268"/>
                    </a:lnTo>
                    <a:lnTo>
                      <a:pt x="3" y="2264"/>
                    </a:lnTo>
                    <a:lnTo>
                      <a:pt x="1" y="2257"/>
                    </a:lnTo>
                    <a:lnTo>
                      <a:pt x="0" y="2252"/>
                    </a:lnTo>
                    <a:lnTo>
                      <a:pt x="0" y="29"/>
                    </a:lnTo>
                    <a:lnTo>
                      <a:pt x="0" y="29"/>
                    </a:lnTo>
                    <a:lnTo>
                      <a:pt x="1" y="23"/>
                    </a:lnTo>
                    <a:lnTo>
                      <a:pt x="3" y="18"/>
                    </a:lnTo>
                    <a:lnTo>
                      <a:pt x="5" y="13"/>
                    </a:lnTo>
                    <a:lnTo>
                      <a:pt x="9" y="9"/>
                    </a:lnTo>
                    <a:lnTo>
                      <a:pt x="13" y="5"/>
                    </a:lnTo>
                    <a:lnTo>
                      <a:pt x="19" y="2"/>
                    </a:lnTo>
                    <a:lnTo>
                      <a:pt x="24" y="1"/>
                    </a:lnTo>
                    <a:lnTo>
                      <a:pt x="29" y="0"/>
                    </a:lnTo>
                    <a:lnTo>
                      <a:pt x="161" y="0"/>
                    </a:lnTo>
                    <a:lnTo>
                      <a:pt x="161" y="0"/>
                    </a:lnTo>
                    <a:lnTo>
                      <a:pt x="167" y="1"/>
                    </a:lnTo>
                    <a:lnTo>
                      <a:pt x="172" y="2"/>
                    </a:lnTo>
                    <a:lnTo>
                      <a:pt x="177" y="5"/>
                    </a:lnTo>
                    <a:lnTo>
                      <a:pt x="181" y="9"/>
                    </a:lnTo>
                    <a:lnTo>
                      <a:pt x="185" y="13"/>
                    </a:lnTo>
                    <a:lnTo>
                      <a:pt x="188" y="18"/>
                    </a:lnTo>
                    <a:lnTo>
                      <a:pt x="189" y="23"/>
                    </a:lnTo>
                    <a:lnTo>
                      <a:pt x="190" y="29"/>
                    </a:lnTo>
                    <a:lnTo>
                      <a:pt x="190" y="2252"/>
                    </a:lnTo>
                    <a:lnTo>
                      <a:pt x="190" y="2252"/>
                    </a:lnTo>
                    <a:lnTo>
                      <a:pt x="189" y="2257"/>
                    </a:lnTo>
                    <a:lnTo>
                      <a:pt x="188" y="2264"/>
                    </a:lnTo>
                    <a:lnTo>
                      <a:pt x="185" y="2268"/>
                    </a:lnTo>
                    <a:lnTo>
                      <a:pt x="181" y="2273"/>
                    </a:lnTo>
                    <a:lnTo>
                      <a:pt x="177" y="2276"/>
                    </a:lnTo>
                    <a:lnTo>
                      <a:pt x="172" y="2278"/>
                    </a:lnTo>
                    <a:lnTo>
                      <a:pt x="167" y="2281"/>
                    </a:lnTo>
                    <a:lnTo>
                      <a:pt x="161" y="2281"/>
                    </a:lnTo>
                    <a:lnTo>
                      <a:pt x="161" y="2281"/>
                    </a:lnTo>
                    <a:close/>
                    <a:moveTo>
                      <a:pt x="58" y="2223"/>
                    </a:moveTo>
                    <a:lnTo>
                      <a:pt x="132" y="2223"/>
                    </a:lnTo>
                    <a:lnTo>
                      <a:pt x="132" y="58"/>
                    </a:lnTo>
                    <a:lnTo>
                      <a:pt x="58" y="58"/>
                    </a:lnTo>
                    <a:lnTo>
                      <a:pt x="58" y="2223"/>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99">
                <a:extLst>
                  <a:ext uri="{FF2B5EF4-FFF2-40B4-BE49-F238E27FC236}">
                    <a16:creationId xmlns:a16="http://schemas.microsoft.com/office/drawing/2014/main" id="{6975C6BE-5442-47A7-895C-A29C2FB87A6E}"/>
                  </a:ext>
                </a:extLst>
              </p:cNvPr>
              <p:cNvSpPr>
                <a:spLocks noChangeArrowheads="1"/>
              </p:cNvSpPr>
              <p:nvPr userDrawn="1"/>
            </p:nvSpPr>
            <p:spPr bwMode="auto">
              <a:xfrm>
                <a:off x="4317" y="1192"/>
                <a:ext cx="77" cy="47"/>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200">
                <a:extLst>
                  <a:ext uri="{FF2B5EF4-FFF2-40B4-BE49-F238E27FC236}">
                    <a16:creationId xmlns:a16="http://schemas.microsoft.com/office/drawing/2014/main" id="{58F0D5D4-5D45-4D47-9362-8745D721C58D}"/>
                  </a:ext>
                </a:extLst>
              </p:cNvPr>
              <p:cNvSpPr>
                <a:spLocks noEditPoints="1"/>
              </p:cNvSpPr>
              <p:nvPr userDrawn="1"/>
            </p:nvSpPr>
            <p:spPr bwMode="auto">
              <a:xfrm>
                <a:off x="4308" y="1183"/>
                <a:ext cx="96" cy="65"/>
              </a:xfrm>
              <a:custGeom>
                <a:avLst/>
                <a:gdLst>
                  <a:gd name="T0" fmla="*/ 260 w 289"/>
                  <a:gd name="T1" fmla="*/ 197 h 197"/>
                  <a:gd name="T2" fmla="*/ 29 w 289"/>
                  <a:gd name="T3" fmla="*/ 197 h 197"/>
                  <a:gd name="T4" fmla="*/ 29 w 289"/>
                  <a:gd name="T5" fmla="*/ 197 h 197"/>
                  <a:gd name="T6" fmla="*/ 24 w 289"/>
                  <a:gd name="T7" fmla="*/ 196 h 197"/>
                  <a:gd name="T8" fmla="*/ 19 w 289"/>
                  <a:gd name="T9" fmla="*/ 194 h 197"/>
                  <a:gd name="T10" fmla="*/ 13 w 289"/>
                  <a:gd name="T11" fmla="*/ 192 h 197"/>
                  <a:gd name="T12" fmla="*/ 9 w 289"/>
                  <a:gd name="T13" fmla="*/ 188 h 197"/>
                  <a:gd name="T14" fmla="*/ 5 w 289"/>
                  <a:gd name="T15" fmla="*/ 184 h 197"/>
                  <a:gd name="T16" fmla="*/ 3 w 289"/>
                  <a:gd name="T17" fmla="*/ 178 h 197"/>
                  <a:gd name="T18" fmla="*/ 1 w 289"/>
                  <a:gd name="T19" fmla="*/ 173 h 197"/>
                  <a:gd name="T20" fmla="*/ 0 w 289"/>
                  <a:gd name="T21" fmla="*/ 168 h 197"/>
                  <a:gd name="T22" fmla="*/ 0 w 289"/>
                  <a:gd name="T23" fmla="*/ 29 h 197"/>
                  <a:gd name="T24" fmla="*/ 0 w 289"/>
                  <a:gd name="T25" fmla="*/ 29 h 197"/>
                  <a:gd name="T26" fmla="*/ 1 w 289"/>
                  <a:gd name="T27" fmla="*/ 24 h 197"/>
                  <a:gd name="T28" fmla="*/ 3 w 289"/>
                  <a:gd name="T29" fmla="*/ 19 h 197"/>
                  <a:gd name="T30" fmla="*/ 5 w 289"/>
                  <a:gd name="T31" fmla="*/ 13 h 197"/>
                  <a:gd name="T32" fmla="*/ 9 w 289"/>
                  <a:gd name="T33" fmla="*/ 10 h 197"/>
                  <a:gd name="T34" fmla="*/ 13 w 289"/>
                  <a:gd name="T35" fmla="*/ 6 h 197"/>
                  <a:gd name="T36" fmla="*/ 19 w 289"/>
                  <a:gd name="T37" fmla="*/ 3 h 197"/>
                  <a:gd name="T38" fmla="*/ 24 w 289"/>
                  <a:gd name="T39" fmla="*/ 2 h 197"/>
                  <a:gd name="T40" fmla="*/ 29 w 289"/>
                  <a:gd name="T41" fmla="*/ 0 h 197"/>
                  <a:gd name="T42" fmla="*/ 260 w 289"/>
                  <a:gd name="T43" fmla="*/ 0 h 197"/>
                  <a:gd name="T44" fmla="*/ 260 w 289"/>
                  <a:gd name="T45" fmla="*/ 0 h 197"/>
                  <a:gd name="T46" fmla="*/ 266 w 289"/>
                  <a:gd name="T47" fmla="*/ 2 h 197"/>
                  <a:gd name="T48" fmla="*/ 271 w 289"/>
                  <a:gd name="T49" fmla="*/ 3 h 197"/>
                  <a:gd name="T50" fmla="*/ 276 w 289"/>
                  <a:gd name="T51" fmla="*/ 6 h 197"/>
                  <a:gd name="T52" fmla="*/ 280 w 289"/>
                  <a:gd name="T53" fmla="*/ 10 h 197"/>
                  <a:gd name="T54" fmla="*/ 284 w 289"/>
                  <a:gd name="T55" fmla="*/ 13 h 197"/>
                  <a:gd name="T56" fmla="*/ 287 w 289"/>
                  <a:gd name="T57" fmla="*/ 19 h 197"/>
                  <a:gd name="T58" fmla="*/ 288 w 289"/>
                  <a:gd name="T59" fmla="*/ 24 h 197"/>
                  <a:gd name="T60" fmla="*/ 289 w 289"/>
                  <a:gd name="T61" fmla="*/ 29 h 197"/>
                  <a:gd name="T62" fmla="*/ 289 w 289"/>
                  <a:gd name="T63" fmla="*/ 168 h 197"/>
                  <a:gd name="T64" fmla="*/ 289 w 289"/>
                  <a:gd name="T65" fmla="*/ 168 h 197"/>
                  <a:gd name="T66" fmla="*/ 288 w 289"/>
                  <a:gd name="T67" fmla="*/ 173 h 197"/>
                  <a:gd name="T68" fmla="*/ 287 w 289"/>
                  <a:gd name="T69" fmla="*/ 178 h 197"/>
                  <a:gd name="T70" fmla="*/ 284 w 289"/>
                  <a:gd name="T71" fmla="*/ 184 h 197"/>
                  <a:gd name="T72" fmla="*/ 280 w 289"/>
                  <a:gd name="T73" fmla="*/ 188 h 197"/>
                  <a:gd name="T74" fmla="*/ 276 w 289"/>
                  <a:gd name="T75" fmla="*/ 192 h 197"/>
                  <a:gd name="T76" fmla="*/ 271 w 289"/>
                  <a:gd name="T77" fmla="*/ 194 h 197"/>
                  <a:gd name="T78" fmla="*/ 266 w 289"/>
                  <a:gd name="T79" fmla="*/ 196 h 197"/>
                  <a:gd name="T80" fmla="*/ 260 w 289"/>
                  <a:gd name="T81" fmla="*/ 197 h 197"/>
                  <a:gd name="T82" fmla="*/ 260 w 289"/>
                  <a:gd name="T83" fmla="*/ 197 h 197"/>
                  <a:gd name="T84" fmla="*/ 58 w 289"/>
                  <a:gd name="T85" fmla="*/ 139 h 197"/>
                  <a:gd name="T86" fmla="*/ 231 w 289"/>
                  <a:gd name="T87" fmla="*/ 139 h 197"/>
                  <a:gd name="T88" fmla="*/ 231 w 289"/>
                  <a:gd name="T89" fmla="*/ 58 h 197"/>
                  <a:gd name="T90" fmla="*/ 58 w 289"/>
                  <a:gd name="T91" fmla="*/ 58 h 197"/>
                  <a:gd name="T92" fmla="*/ 58 w 289"/>
                  <a:gd name="T93" fmla="*/ 13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9" h="197">
                    <a:moveTo>
                      <a:pt x="260" y="197"/>
                    </a:moveTo>
                    <a:lnTo>
                      <a:pt x="29" y="197"/>
                    </a:lnTo>
                    <a:lnTo>
                      <a:pt x="29" y="197"/>
                    </a:lnTo>
                    <a:lnTo>
                      <a:pt x="24" y="196"/>
                    </a:lnTo>
                    <a:lnTo>
                      <a:pt x="19" y="194"/>
                    </a:lnTo>
                    <a:lnTo>
                      <a:pt x="13" y="192"/>
                    </a:lnTo>
                    <a:lnTo>
                      <a:pt x="9" y="188"/>
                    </a:lnTo>
                    <a:lnTo>
                      <a:pt x="5" y="184"/>
                    </a:lnTo>
                    <a:lnTo>
                      <a:pt x="3" y="178"/>
                    </a:lnTo>
                    <a:lnTo>
                      <a:pt x="1" y="173"/>
                    </a:lnTo>
                    <a:lnTo>
                      <a:pt x="0" y="168"/>
                    </a:lnTo>
                    <a:lnTo>
                      <a:pt x="0" y="29"/>
                    </a:lnTo>
                    <a:lnTo>
                      <a:pt x="0" y="29"/>
                    </a:lnTo>
                    <a:lnTo>
                      <a:pt x="1" y="24"/>
                    </a:lnTo>
                    <a:lnTo>
                      <a:pt x="3" y="19"/>
                    </a:lnTo>
                    <a:lnTo>
                      <a:pt x="5" y="13"/>
                    </a:lnTo>
                    <a:lnTo>
                      <a:pt x="9" y="10"/>
                    </a:lnTo>
                    <a:lnTo>
                      <a:pt x="13" y="6"/>
                    </a:lnTo>
                    <a:lnTo>
                      <a:pt x="19" y="3"/>
                    </a:lnTo>
                    <a:lnTo>
                      <a:pt x="24" y="2"/>
                    </a:lnTo>
                    <a:lnTo>
                      <a:pt x="29" y="0"/>
                    </a:lnTo>
                    <a:lnTo>
                      <a:pt x="260" y="0"/>
                    </a:lnTo>
                    <a:lnTo>
                      <a:pt x="260" y="0"/>
                    </a:lnTo>
                    <a:lnTo>
                      <a:pt x="266" y="2"/>
                    </a:lnTo>
                    <a:lnTo>
                      <a:pt x="271" y="3"/>
                    </a:lnTo>
                    <a:lnTo>
                      <a:pt x="276" y="6"/>
                    </a:lnTo>
                    <a:lnTo>
                      <a:pt x="280" y="10"/>
                    </a:lnTo>
                    <a:lnTo>
                      <a:pt x="284" y="13"/>
                    </a:lnTo>
                    <a:lnTo>
                      <a:pt x="287" y="19"/>
                    </a:lnTo>
                    <a:lnTo>
                      <a:pt x="288" y="24"/>
                    </a:lnTo>
                    <a:lnTo>
                      <a:pt x="289" y="29"/>
                    </a:lnTo>
                    <a:lnTo>
                      <a:pt x="289" y="168"/>
                    </a:lnTo>
                    <a:lnTo>
                      <a:pt x="289" y="168"/>
                    </a:lnTo>
                    <a:lnTo>
                      <a:pt x="288" y="173"/>
                    </a:lnTo>
                    <a:lnTo>
                      <a:pt x="287" y="178"/>
                    </a:lnTo>
                    <a:lnTo>
                      <a:pt x="284" y="184"/>
                    </a:lnTo>
                    <a:lnTo>
                      <a:pt x="280" y="188"/>
                    </a:lnTo>
                    <a:lnTo>
                      <a:pt x="276" y="192"/>
                    </a:lnTo>
                    <a:lnTo>
                      <a:pt x="271" y="194"/>
                    </a:lnTo>
                    <a:lnTo>
                      <a:pt x="266" y="196"/>
                    </a:lnTo>
                    <a:lnTo>
                      <a:pt x="260" y="197"/>
                    </a:lnTo>
                    <a:lnTo>
                      <a:pt x="260" y="197"/>
                    </a:lnTo>
                    <a:close/>
                    <a:moveTo>
                      <a:pt x="58" y="139"/>
                    </a:moveTo>
                    <a:lnTo>
                      <a:pt x="231" y="139"/>
                    </a:lnTo>
                    <a:lnTo>
                      <a:pt x="231" y="58"/>
                    </a:lnTo>
                    <a:lnTo>
                      <a:pt x="58" y="58"/>
                    </a:lnTo>
                    <a:lnTo>
                      <a:pt x="58" y="1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01">
                <a:extLst>
                  <a:ext uri="{FF2B5EF4-FFF2-40B4-BE49-F238E27FC236}">
                    <a16:creationId xmlns:a16="http://schemas.microsoft.com/office/drawing/2014/main" id="{011D3344-5738-40F2-8698-3507FA2097B8}"/>
                  </a:ext>
                </a:extLst>
              </p:cNvPr>
              <p:cNvSpPr>
                <a:spLocks/>
              </p:cNvSpPr>
              <p:nvPr userDrawn="1"/>
            </p:nvSpPr>
            <p:spPr bwMode="auto">
              <a:xfrm>
                <a:off x="4291" y="1239"/>
                <a:ext cx="132" cy="50"/>
              </a:xfrm>
              <a:custGeom>
                <a:avLst/>
                <a:gdLst>
                  <a:gd name="T0" fmla="*/ 396 w 396"/>
                  <a:gd name="T1" fmla="*/ 0 h 152"/>
                  <a:gd name="T2" fmla="*/ 0 w 396"/>
                  <a:gd name="T3" fmla="*/ 0 h 152"/>
                  <a:gd name="T4" fmla="*/ 32 w 396"/>
                  <a:gd name="T5" fmla="*/ 152 h 152"/>
                  <a:gd name="T6" fmla="*/ 357 w 396"/>
                  <a:gd name="T7" fmla="*/ 152 h 152"/>
                  <a:gd name="T8" fmla="*/ 396 w 396"/>
                  <a:gd name="T9" fmla="*/ 0 h 152"/>
                </a:gdLst>
                <a:ahLst/>
                <a:cxnLst>
                  <a:cxn ang="0">
                    <a:pos x="T0" y="T1"/>
                  </a:cxn>
                  <a:cxn ang="0">
                    <a:pos x="T2" y="T3"/>
                  </a:cxn>
                  <a:cxn ang="0">
                    <a:pos x="T4" y="T5"/>
                  </a:cxn>
                  <a:cxn ang="0">
                    <a:pos x="T6" y="T7"/>
                  </a:cxn>
                  <a:cxn ang="0">
                    <a:pos x="T8" y="T9"/>
                  </a:cxn>
                </a:cxnLst>
                <a:rect l="0" t="0" r="r" b="b"/>
                <a:pathLst>
                  <a:path w="396" h="152">
                    <a:moveTo>
                      <a:pt x="396" y="0"/>
                    </a:moveTo>
                    <a:lnTo>
                      <a:pt x="0" y="0"/>
                    </a:lnTo>
                    <a:lnTo>
                      <a:pt x="32" y="152"/>
                    </a:lnTo>
                    <a:lnTo>
                      <a:pt x="357" y="152"/>
                    </a:lnTo>
                    <a:lnTo>
                      <a:pt x="396"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02">
                <a:extLst>
                  <a:ext uri="{FF2B5EF4-FFF2-40B4-BE49-F238E27FC236}">
                    <a16:creationId xmlns:a16="http://schemas.microsoft.com/office/drawing/2014/main" id="{E759453F-0F69-48BB-A3E2-49C74596A7DA}"/>
                  </a:ext>
                </a:extLst>
              </p:cNvPr>
              <p:cNvSpPr>
                <a:spLocks noEditPoints="1"/>
              </p:cNvSpPr>
              <p:nvPr userDrawn="1"/>
            </p:nvSpPr>
            <p:spPr bwMode="auto">
              <a:xfrm>
                <a:off x="4281" y="1229"/>
                <a:ext cx="152" cy="70"/>
              </a:xfrm>
              <a:custGeom>
                <a:avLst/>
                <a:gdLst>
                  <a:gd name="T0" fmla="*/ 386 w 454"/>
                  <a:gd name="T1" fmla="*/ 210 h 210"/>
                  <a:gd name="T2" fmla="*/ 61 w 454"/>
                  <a:gd name="T3" fmla="*/ 210 h 210"/>
                  <a:gd name="T4" fmla="*/ 61 w 454"/>
                  <a:gd name="T5" fmla="*/ 210 h 210"/>
                  <a:gd name="T6" fmla="*/ 55 w 454"/>
                  <a:gd name="T7" fmla="*/ 210 h 210"/>
                  <a:gd name="T8" fmla="*/ 50 w 454"/>
                  <a:gd name="T9" fmla="*/ 208 h 210"/>
                  <a:gd name="T10" fmla="*/ 46 w 454"/>
                  <a:gd name="T11" fmla="*/ 206 h 210"/>
                  <a:gd name="T12" fmla="*/ 42 w 454"/>
                  <a:gd name="T13" fmla="*/ 203 h 210"/>
                  <a:gd name="T14" fmla="*/ 38 w 454"/>
                  <a:gd name="T15" fmla="*/ 200 h 210"/>
                  <a:gd name="T16" fmla="*/ 36 w 454"/>
                  <a:gd name="T17" fmla="*/ 196 h 210"/>
                  <a:gd name="T18" fmla="*/ 33 w 454"/>
                  <a:gd name="T19" fmla="*/ 191 h 210"/>
                  <a:gd name="T20" fmla="*/ 32 w 454"/>
                  <a:gd name="T21" fmla="*/ 187 h 210"/>
                  <a:gd name="T22" fmla="*/ 0 w 454"/>
                  <a:gd name="T23" fmla="*/ 34 h 210"/>
                  <a:gd name="T24" fmla="*/ 0 w 454"/>
                  <a:gd name="T25" fmla="*/ 34 h 210"/>
                  <a:gd name="T26" fmla="*/ 0 w 454"/>
                  <a:gd name="T27" fmla="*/ 28 h 210"/>
                  <a:gd name="T28" fmla="*/ 0 w 454"/>
                  <a:gd name="T29" fmla="*/ 21 h 210"/>
                  <a:gd name="T30" fmla="*/ 3 w 454"/>
                  <a:gd name="T31" fmla="*/ 16 h 210"/>
                  <a:gd name="T32" fmla="*/ 5 w 454"/>
                  <a:gd name="T33" fmla="*/ 10 h 210"/>
                  <a:gd name="T34" fmla="*/ 5 w 454"/>
                  <a:gd name="T35" fmla="*/ 10 h 210"/>
                  <a:gd name="T36" fmla="*/ 10 w 454"/>
                  <a:gd name="T37" fmla="*/ 5 h 210"/>
                  <a:gd name="T38" fmla="*/ 16 w 454"/>
                  <a:gd name="T39" fmla="*/ 2 h 210"/>
                  <a:gd name="T40" fmla="*/ 22 w 454"/>
                  <a:gd name="T41" fmla="*/ 0 h 210"/>
                  <a:gd name="T42" fmla="*/ 29 w 454"/>
                  <a:gd name="T43" fmla="*/ 0 h 210"/>
                  <a:gd name="T44" fmla="*/ 425 w 454"/>
                  <a:gd name="T45" fmla="*/ 0 h 210"/>
                  <a:gd name="T46" fmla="*/ 425 w 454"/>
                  <a:gd name="T47" fmla="*/ 0 h 210"/>
                  <a:gd name="T48" fmla="*/ 432 w 454"/>
                  <a:gd name="T49" fmla="*/ 0 h 210"/>
                  <a:gd name="T50" fmla="*/ 437 w 454"/>
                  <a:gd name="T51" fmla="*/ 2 h 210"/>
                  <a:gd name="T52" fmla="*/ 444 w 454"/>
                  <a:gd name="T53" fmla="*/ 5 h 210"/>
                  <a:gd name="T54" fmla="*/ 448 w 454"/>
                  <a:gd name="T55" fmla="*/ 10 h 210"/>
                  <a:gd name="T56" fmla="*/ 448 w 454"/>
                  <a:gd name="T57" fmla="*/ 10 h 210"/>
                  <a:gd name="T58" fmla="*/ 452 w 454"/>
                  <a:gd name="T59" fmla="*/ 16 h 210"/>
                  <a:gd name="T60" fmla="*/ 453 w 454"/>
                  <a:gd name="T61" fmla="*/ 22 h 210"/>
                  <a:gd name="T62" fmla="*/ 454 w 454"/>
                  <a:gd name="T63" fmla="*/ 29 h 210"/>
                  <a:gd name="T64" fmla="*/ 453 w 454"/>
                  <a:gd name="T65" fmla="*/ 35 h 210"/>
                  <a:gd name="T66" fmla="*/ 413 w 454"/>
                  <a:gd name="T67" fmla="*/ 189 h 210"/>
                  <a:gd name="T68" fmla="*/ 413 w 454"/>
                  <a:gd name="T69" fmla="*/ 189 h 210"/>
                  <a:gd name="T70" fmla="*/ 412 w 454"/>
                  <a:gd name="T71" fmla="*/ 192 h 210"/>
                  <a:gd name="T72" fmla="*/ 409 w 454"/>
                  <a:gd name="T73" fmla="*/ 196 h 210"/>
                  <a:gd name="T74" fmla="*/ 403 w 454"/>
                  <a:gd name="T75" fmla="*/ 204 h 210"/>
                  <a:gd name="T76" fmla="*/ 395 w 454"/>
                  <a:gd name="T77" fmla="*/ 208 h 210"/>
                  <a:gd name="T78" fmla="*/ 389 w 454"/>
                  <a:gd name="T79" fmla="*/ 210 h 210"/>
                  <a:gd name="T80" fmla="*/ 386 w 454"/>
                  <a:gd name="T81" fmla="*/ 210 h 210"/>
                  <a:gd name="T82" fmla="*/ 386 w 454"/>
                  <a:gd name="T83" fmla="*/ 210 h 210"/>
                  <a:gd name="T84" fmla="*/ 84 w 454"/>
                  <a:gd name="T85" fmla="*/ 152 h 210"/>
                  <a:gd name="T86" fmla="*/ 363 w 454"/>
                  <a:gd name="T87" fmla="*/ 152 h 210"/>
                  <a:gd name="T88" fmla="*/ 387 w 454"/>
                  <a:gd name="T89" fmla="*/ 58 h 210"/>
                  <a:gd name="T90" fmla="*/ 65 w 454"/>
                  <a:gd name="T91" fmla="*/ 58 h 210"/>
                  <a:gd name="T92" fmla="*/ 84 w 454"/>
                  <a:gd name="T93" fmla="*/ 1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4" h="210">
                    <a:moveTo>
                      <a:pt x="386" y="210"/>
                    </a:moveTo>
                    <a:lnTo>
                      <a:pt x="61" y="210"/>
                    </a:lnTo>
                    <a:lnTo>
                      <a:pt x="61" y="210"/>
                    </a:lnTo>
                    <a:lnTo>
                      <a:pt x="55" y="210"/>
                    </a:lnTo>
                    <a:lnTo>
                      <a:pt x="50" y="208"/>
                    </a:lnTo>
                    <a:lnTo>
                      <a:pt x="46" y="206"/>
                    </a:lnTo>
                    <a:lnTo>
                      <a:pt x="42" y="203"/>
                    </a:lnTo>
                    <a:lnTo>
                      <a:pt x="38" y="200"/>
                    </a:lnTo>
                    <a:lnTo>
                      <a:pt x="36" y="196"/>
                    </a:lnTo>
                    <a:lnTo>
                      <a:pt x="33" y="191"/>
                    </a:lnTo>
                    <a:lnTo>
                      <a:pt x="32" y="187"/>
                    </a:lnTo>
                    <a:lnTo>
                      <a:pt x="0" y="34"/>
                    </a:lnTo>
                    <a:lnTo>
                      <a:pt x="0" y="34"/>
                    </a:lnTo>
                    <a:lnTo>
                      <a:pt x="0" y="28"/>
                    </a:lnTo>
                    <a:lnTo>
                      <a:pt x="0" y="21"/>
                    </a:lnTo>
                    <a:lnTo>
                      <a:pt x="3" y="16"/>
                    </a:lnTo>
                    <a:lnTo>
                      <a:pt x="5" y="10"/>
                    </a:lnTo>
                    <a:lnTo>
                      <a:pt x="5" y="10"/>
                    </a:lnTo>
                    <a:lnTo>
                      <a:pt x="10" y="5"/>
                    </a:lnTo>
                    <a:lnTo>
                      <a:pt x="16" y="2"/>
                    </a:lnTo>
                    <a:lnTo>
                      <a:pt x="22" y="0"/>
                    </a:lnTo>
                    <a:lnTo>
                      <a:pt x="29" y="0"/>
                    </a:lnTo>
                    <a:lnTo>
                      <a:pt x="425" y="0"/>
                    </a:lnTo>
                    <a:lnTo>
                      <a:pt x="425" y="0"/>
                    </a:lnTo>
                    <a:lnTo>
                      <a:pt x="432" y="0"/>
                    </a:lnTo>
                    <a:lnTo>
                      <a:pt x="437" y="2"/>
                    </a:lnTo>
                    <a:lnTo>
                      <a:pt x="444" y="5"/>
                    </a:lnTo>
                    <a:lnTo>
                      <a:pt x="448" y="10"/>
                    </a:lnTo>
                    <a:lnTo>
                      <a:pt x="448" y="10"/>
                    </a:lnTo>
                    <a:lnTo>
                      <a:pt x="452" y="16"/>
                    </a:lnTo>
                    <a:lnTo>
                      <a:pt x="453" y="22"/>
                    </a:lnTo>
                    <a:lnTo>
                      <a:pt x="454" y="29"/>
                    </a:lnTo>
                    <a:lnTo>
                      <a:pt x="453" y="35"/>
                    </a:lnTo>
                    <a:lnTo>
                      <a:pt x="413" y="189"/>
                    </a:lnTo>
                    <a:lnTo>
                      <a:pt x="413" y="189"/>
                    </a:lnTo>
                    <a:lnTo>
                      <a:pt x="412" y="192"/>
                    </a:lnTo>
                    <a:lnTo>
                      <a:pt x="409" y="196"/>
                    </a:lnTo>
                    <a:lnTo>
                      <a:pt x="403" y="204"/>
                    </a:lnTo>
                    <a:lnTo>
                      <a:pt x="395" y="208"/>
                    </a:lnTo>
                    <a:lnTo>
                      <a:pt x="389" y="210"/>
                    </a:lnTo>
                    <a:lnTo>
                      <a:pt x="386" y="210"/>
                    </a:lnTo>
                    <a:lnTo>
                      <a:pt x="386" y="210"/>
                    </a:lnTo>
                    <a:close/>
                    <a:moveTo>
                      <a:pt x="84" y="152"/>
                    </a:moveTo>
                    <a:lnTo>
                      <a:pt x="363" y="152"/>
                    </a:lnTo>
                    <a:lnTo>
                      <a:pt x="387" y="58"/>
                    </a:lnTo>
                    <a:lnTo>
                      <a:pt x="65" y="58"/>
                    </a:lnTo>
                    <a:lnTo>
                      <a:pt x="84" y="15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03">
                <a:extLst>
                  <a:ext uri="{FF2B5EF4-FFF2-40B4-BE49-F238E27FC236}">
                    <a16:creationId xmlns:a16="http://schemas.microsoft.com/office/drawing/2014/main" id="{A6D075D2-D3F0-4E27-9047-71CABB1E5B66}"/>
                  </a:ext>
                </a:extLst>
              </p:cNvPr>
              <p:cNvSpPr>
                <a:spLocks/>
              </p:cNvSpPr>
              <p:nvPr userDrawn="1"/>
            </p:nvSpPr>
            <p:spPr bwMode="auto">
              <a:xfrm>
                <a:off x="4265" y="1289"/>
                <a:ext cx="177" cy="155"/>
              </a:xfrm>
              <a:custGeom>
                <a:avLst/>
                <a:gdLst>
                  <a:gd name="T0" fmla="*/ 532 w 532"/>
                  <a:gd name="T1" fmla="*/ 0 h 464"/>
                  <a:gd name="T2" fmla="*/ 0 w 532"/>
                  <a:gd name="T3" fmla="*/ 0 h 464"/>
                  <a:gd name="T4" fmla="*/ 20 w 532"/>
                  <a:gd name="T5" fmla="*/ 464 h 464"/>
                  <a:gd name="T6" fmla="*/ 512 w 532"/>
                  <a:gd name="T7" fmla="*/ 464 h 464"/>
                  <a:gd name="T8" fmla="*/ 532 w 532"/>
                  <a:gd name="T9" fmla="*/ 0 h 464"/>
                </a:gdLst>
                <a:ahLst/>
                <a:cxnLst>
                  <a:cxn ang="0">
                    <a:pos x="T0" y="T1"/>
                  </a:cxn>
                  <a:cxn ang="0">
                    <a:pos x="T2" y="T3"/>
                  </a:cxn>
                  <a:cxn ang="0">
                    <a:pos x="T4" y="T5"/>
                  </a:cxn>
                  <a:cxn ang="0">
                    <a:pos x="T6" y="T7"/>
                  </a:cxn>
                  <a:cxn ang="0">
                    <a:pos x="T8" y="T9"/>
                  </a:cxn>
                </a:cxnLst>
                <a:rect l="0" t="0" r="r" b="b"/>
                <a:pathLst>
                  <a:path w="532" h="464">
                    <a:moveTo>
                      <a:pt x="532" y="0"/>
                    </a:moveTo>
                    <a:lnTo>
                      <a:pt x="0" y="0"/>
                    </a:lnTo>
                    <a:lnTo>
                      <a:pt x="20" y="464"/>
                    </a:lnTo>
                    <a:lnTo>
                      <a:pt x="512" y="464"/>
                    </a:lnTo>
                    <a:lnTo>
                      <a:pt x="532"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4">
                <a:extLst>
                  <a:ext uri="{FF2B5EF4-FFF2-40B4-BE49-F238E27FC236}">
                    <a16:creationId xmlns:a16="http://schemas.microsoft.com/office/drawing/2014/main" id="{68EDF0B2-7043-4BA1-BD5B-CD80B3F8B3FA}"/>
                  </a:ext>
                </a:extLst>
              </p:cNvPr>
              <p:cNvSpPr>
                <a:spLocks noEditPoints="1"/>
              </p:cNvSpPr>
              <p:nvPr userDrawn="1"/>
            </p:nvSpPr>
            <p:spPr bwMode="auto">
              <a:xfrm>
                <a:off x="4255" y="1280"/>
                <a:ext cx="197" cy="174"/>
              </a:xfrm>
              <a:custGeom>
                <a:avLst/>
                <a:gdLst>
                  <a:gd name="T0" fmla="*/ 541 w 590"/>
                  <a:gd name="T1" fmla="*/ 522 h 522"/>
                  <a:gd name="T2" fmla="*/ 49 w 590"/>
                  <a:gd name="T3" fmla="*/ 522 h 522"/>
                  <a:gd name="T4" fmla="*/ 49 w 590"/>
                  <a:gd name="T5" fmla="*/ 522 h 522"/>
                  <a:gd name="T6" fmla="*/ 43 w 590"/>
                  <a:gd name="T7" fmla="*/ 521 h 522"/>
                  <a:gd name="T8" fmla="*/ 38 w 590"/>
                  <a:gd name="T9" fmla="*/ 519 h 522"/>
                  <a:gd name="T10" fmla="*/ 33 w 590"/>
                  <a:gd name="T11" fmla="*/ 517 h 522"/>
                  <a:gd name="T12" fmla="*/ 29 w 590"/>
                  <a:gd name="T13" fmla="*/ 513 h 522"/>
                  <a:gd name="T14" fmla="*/ 25 w 590"/>
                  <a:gd name="T15" fmla="*/ 509 h 522"/>
                  <a:gd name="T16" fmla="*/ 22 w 590"/>
                  <a:gd name="T17" fmla="*/ 505 h 522"/>
                  <a:gd name="T18" fmla="*/ 21 w 590"/>
                  <a:gd name="T19" fmla="*/ 500 h 522"/>
                  <a:gd name="T20" fmla="*/ 19 w 590"/>
                  <a:gd name="T21" fmla="*/ 493 h 522"/>
                  <a:gd name="T22" fmla="*/ 0 w 590"/>
                  <a:gd name="T23" fmla="*/ 30 h 522"/>
                  <a:gd name="T24" fmla="*/ 0 w 590"/>
                  <a:gd name="T25" fmla="*/ 30 h 522"/>
                  <a:gd name="T26" fmla="*/ 1 w 590"/>
                  <a:gd name="T27" fmla="*/ 25 h 522"/>
                  <a:gd name="T28" fmla="*/ 2 w 590"/>
                  <a:gd name="T29" fmla="*/ 18 h 522"/>
                  <a:gd name="T30" fmla="*/ 5 w 590"/>
                  <a:gd name="T31" fmla="*/ 14 h 522"/>
                  <a:gd name="T32" fmla="*/ 8 w 590"/>
                  <a:gd name="T33" fmla="*/ 9 h 522"/>
                  <a:gd name="T34" fmla="*/ 8 w 590"/>
                  <a:gd name="T35" fmla="*/ 9 h 522"/>
                  <a:gd name="T36" fmla="*/ 13 w 590"/>
                  <a:gd name="T37" fmla="*/ 5 h 522"/>
                  <a:gd name="T38" fmla="*/ 18 w 590"/>
                  <a:gd name="T39" fmla="*/ 2 h 522"/>
                  <a:gd name="T40" fmla="*/ 23 w 590"/>
                  <a:gd name="T41" fmla="*/ 1 h 522"/>
                  <a:gd name="T42" fmla="*/ 29 w 590"/>
                  <a:gd name="T43" fmla="*/ 0 h 522"/>
                  <a:gd name="T44" fmla="*/ 561 w 590"/>
                  <a:gd name="T45" fmla="*/ 0 h 522"/>
                  <a:gd name="T46" fmla="*/ 561 w 590"/>
                  <a:gd name="T47" fmla="*/ 0 h 522"/>
                  <a:gd name="T48" fmla="*/ 566 w 590"/>
                  <a:gd name="T49" fmla="*/ 1 h 522"/>
                  <a:gd name="T50" fmla="*/ 573 w 590"/>
                  <a:gd name="T51" fmla="*/ 2 h 522"/>
                  <a:gd name="T52" fmla="*/ 577 w 590"/>
                  <a:gd name="T53" fmla="*/ 5 h 522"/>
                  <a:gd name="T54" fmla="*/ 582 w 590"/>
                  <a:gd name="T55" fmla="*/ 9 h 522"/>
                  <a:gd name="T56" fmla="*/ 582 w 590"/>
                  <a:gd name="T57" fmla="*/ 9 h 522"/>
                  <a:gd name="T58" fmla="*/ 586 w 590"/>
                  <a:gd name="T59" fmla="*/ 14 h 522"/>
                  <a:gd name="T60" fmla="*/ 589 w 590"/>
                  <a:gd name="T61" fmla="*/ 18 h 522"/>
                  <a:gd name="T62" fmla="*/ 590 w 590"/>
                  <a:gd name="T63" fmla="*/ 25 h 522"/>
                  <a:gd name="T64" fmla="*/ 590 w 590"/>
                  <a:gd name="T65" fmla="*/ 30 h 522"/>
                  <a:gd name="T66" fmla="*/ 570 w 590"/>
                  <a:gd name="T67" fmla="*/ 493 h 522"/>
                  <a:gd name="T68" fmla="*/ 570 w 590"/>
                  <a:gd name="T69" fmla="*/ 493 h 522"/>
                  <a:gd name="T70" fmla="*/ 569 w 590"/>
                  <a:gd name="T71" fmla="*/ 500 h 522"/>
                  <a:gd name="T72" fmla="*/ 568 w 590"/>
                  <a:gd name="T73" fmla="*/ 505 h 522"/>
                  <a:gd name="T74" fmla="*/ 565 w 590"/>
                  <a:gd name="T75" fmla="*/ 509 h 522"/>
                  <a:gd name="T76" fmla="*/ 561 w 590"/>
                  <a:gd name="T77" fmla="*/ 513 h 522"/>
                  <a:gd name="T78" fmla="*/ 557 w 590"/>
                  <a:gd name="T79" fmla="*/ 517 h 522"/>
                  <a:gd name="T80" fmla="*/ 552 w 590"/>
                  <a:gd name="T81" fmla="*/ 519 h 522"/>
                  <a:gd name="T82" fmla="*/ 546 w 590"/>
                  <a:gd name="T83" fmla="*/ 521 h 522"/>
                  <a:gd name="T84" fmla="*/ 541 w 590"/>
                  <a:gd name="T85" fmla="*/ 522 h 522"/>
                  <a:gd name="T86" fmla="*/ 541 w 590"/>
                  <a:gd name="T87" fmla="*/ 522 h 522"/>
                  <a:gd name="T88" fmla="*/ 76 w 590"/>
                  <a:gd name="T89" fmla="*/ 464 h 522"/>
                  <a:gd name="T90" fmla="*/ 513 w 590"/>
                  <a:gd name="T91" fmla="*/ 464 h 522"/>
                  <a:gd name="T92" fmla="*/ 531 w 590"/>
                  <a:gd name="T93" fmla="*/ 58 h 522"/>
                  <a:gd name="T94" fmla="*/ 59 w 590"/>
                  <a:gd name="T95" fmla="*/ 58 h 522"/>
                  <a:gd name="T96" fmla="*/ 76 w 590"/>
                  <a:gd name="T97" fmla="*/ 46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0" h="522">
                    <a:moveTo>
                      <a:pt x="541" y="522"/>
                    </a:moveTo>
                    <a:lnTo>
                      <a:pt x="49" y="522"/>
                    </a:lnTo>
                    <a:lnTo>
                      <a:pt x="49" y="522"/>
                    </a:lnTo>
                    <a:lnTo>
                      <a:pt x="43" y="521"/>
                    </a:lnTo>
                    <a:lnTo>
                      <a:pt x="38" y="519"/>
                    </a:lnTo>
                    <a:lnTo>
                      <a:pt x="33" y="517"/>
                    </a:lnTo>
                    <a:lnTo>
                      <a:pt x="29" y="513"/>
                    </a:lnTo>
                    <a:lnTo>
                      <a:pt x="25" y="509"/>
                    </a:lnTo>
                    <a:lnTo>
                      <a:pt x="22" y="505"/>
                    </a:lnTo>
                    <a:lnTo>
                      <a:pt x="21" y="500"/>
                    </a:lnTo>
                    <a:lnTo>
                      <a:pt x="19" y="493"/>
                    </a:lnTo>
                    <a:lnTo>
                      <a:pt x="0" y="30"/>
                    </a:lnTo>
                    <a:lnTo>
                      <a:pt x="0" y="30"/>
                    </a:lnTo>
                    <a:lnTo>
                      <a:pt x="1" y="25"/>
                    </a:lnTo>
                    <a:lnTo>
                      <a:pt x="2" y="18"/>
                    </a:lnTo>
                    <a:lnTo>
                      <a:pt x="5" y="14"/>
                    </a:lnTo>
                    <a:lnTo>
                      <a:pt x="8" y="9"/>
                    </a:lnTo>
                    <a:lnTo>
                      <a:pt x="8" y="9"/>
                    </a:lnTo>
                    <a:lnTo>
                      <a:pt x="13" y="5"/>
                    </a:lnTo>
                    <a:lnTo>
                      <a:pt x="18" y="2"/>
                    </a:lnTo>
                    <a:lnTo>
                      <a:pt x="23" y="1"/>
                    </a:lnTo>
                    <a:lnTo>
                      <a:pt x="29" y="0"/>
                    </a:lnTo>
                    <a:lnTo>
                      <a:pt x="561" y="0"/>
                    </a:lnTo>
                    <a:lnTo>
                      <a:pt x="561" y="0"/>
                    </a:lnTo>
                    <a:lnTo>
                      <a:pt x="566" y="1"/>
                    </a:lnTo>
                    <a:lnTo>
                      <a:pt x="573" y="2"/>
                    </a:lnTo>
                    <a:lnTo>
                      <a:pt x="577" y="5"/>
                    </a:lnTo>
                    <a:lnTo>
                      <a:pt x="582" y="9"/>
                    </a:lnTo>
                    <a:lnTo>
                      <a:pt x="582" y="9"/>
                    </a:lnTo>
                    <a:lnTo>
                      <a:pt x="586" y="14"/>
                    </a:lnTo>
                    <a:lnTo>
                      <a:pt x="589" y="18"/>
                    </a:lnTo>
                    <a:lnTo>
                      <a:pt x="590" y="25"/>
                    </a:lnTo>
                    <a:lnTo>
                      <a:pt x="590" y="30"/>
                    </a:lnTo>
                    <a:lnTo>
                      <a:pt x="570" y="493"/>
                    </a:lnTo>
                    <a:lnTo>
                      <a:pt x="570" y="493"/>
                    </a:lnTo>
                    <a:lnTo>
                      <a:pt x="569" y="500"/>
                    </a:lnTo>
                    <a:lnTo>
                      <a:pt x="568" y="505"/>
                    </a:lnTo>
                    <a:lnTo>
                      <a:pt x="565" y="509"/>
                    </a:lnTo>
                    <a:lnTo>
                      <a:pt x="561" y="513"/>
                    </a:lnTo>
                    <a:lnTo>
                      <a:pt x="557" y="517"/>
                    </a:lnTo>
                    <a:lnTo>
                      <a:pt x="552" y="519"/>
                    </a:lnTo>
                    <a:lnTo>
                      <a:pt x="546" y="521"/>
                    </a:lnTo>
                    <a:lnTo>
                      <a:pt x="541" y="522"/>
                    </a:lnTo>
                    <a:lnTo>
                      <a:pt x="541" y="522"/>
                    </a:lnTo>
                    <a:close/>
                    <a:moveTo>
                      <a:pt x="76" y="464"/>
                    </a:moveTo>
                    <a:lnTo>
                      <a:pt x="513" y="464"/>
                    </a:lnTo>
                    <a:lnTo>
                      <a:pt x="531" y="58"/>
                    </a:lnTo>
                    <a:lnTo>
                      <a:pt x="59" y="58"/>
                    </a:lnTo>
                    <a:lnTo>
                      <a:pt x="76" y="46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206">
              <a:extLst>
                <a:ext uri="{FF2B5EF4-FFF2-40B4-BE49-F238E27FC236}">
                  <a16:creationId xmlns:a16="http://schemas.microsoft.com/office/drawing/2014/main" id="{2709DC41-116B-42FE-8ADE-479A003D553B}"/>
                </a:ext>
              </a:extLst>
            </p:cNvPr>
            <p:cNvSpPr>
              <a:spLocks/>
            </p:cNvSpPr>
            <p:nvPr userDrawn="1"/>
          </p:nvSpPr>
          <p:spPr bwMode="auto">
            <a:xfrm>
              <a:off x="4278" y="1446"/>
              <a:ext cx="151" cy="47"/>
            </a:xfrm>
            <a:custGeom>
              <a:avLst/>
              <a:gdLst>
                <a:gd name="T0" fmla="*/ 455 w 455"/>
                <a:gd name="T1" fmla="*/ 0 h 142"/>
                <a:gd name="T2" fmla="*/ 0 w 455"/>
                <a:gd name="T3" fmla="*/ 0 h 142"/>
                <a:gd name="T4" fmla="*/ 40 w 455"/>
                <a:gd name="T5" fmla="*/ 142 h 142"/>
                <a:gd name="T6" fmla="*/ 415 w 455"/>
                <a:gd name="T7" fmla="*/ 142 h 142"/>
                <a:gd name="T8" fmla="*/ 455 w 455"/>
                <a:gd name="T9" fmla="*/ 0 h 142"/>
              </a:gdLst>
              <a:ahLst/>
              <a:cxnLst>
                <a:cxn ang="0">
                  <a:pos x="T0" y="T1"/>
                </a:cxn>
                <a:cxn ang="0">
                  <a:pos x="T2" y="T3"/>
                </a:cxn>
                <a:cxn ang="0">
                  <a:pos x="T4" y="T5"/>
                </a:cxn>
                <a:cxn ang="0">
                  <a:pos x="T6" y="T7"/>
                </a:cxn>
                <a:cxn ang="0">
                  <a:pos x="T8" y="T9"/>
                </a:cxn>
              </a:cxnLst>
              <a:rect l="0" t="0" r="r" b="b"/>
              <a:pathLst>
                <a:path w="455" h="142">
                  <a:moveTo>
                    <a:pt x="455" y="0"/>
                  </a:moveTo>
                  <a:lnTo>
                    <a:pt x="0" y="0"/>
                  </a:lnTo>
                  <a:lnTo>
                    <a:pt x="40" y="142"/>
                  </a:lnTo>
                  <a:lnTo>
                    <a:pt x="415" y="142"/>
                  </a:lnTo>
                  <a:lnTo>
                    <a:pt x="455"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7">
              <a:extLst>
                <a:ext uri="{FF2B5EF4-FFF2-40B4-BE49-F238E27FC236}">
                  <a16:creationId xmlns:a16="http://schemas.microsoft.com/office/drawing/2014/main" id="{71CA589B-9C94-4249-A2C9-AF8BBB4F6228}"/>
                </a:ext>
              </a:extLst>
            </p:cNvPr>
            <p:cNvSpPr>
              <a:spLocks noEditPoints="1"/>
            </p:cNvSpPr>
            <p:nvPr userDrawn="1"/>
          </p:nvSpPr>
          <p:spPr bwMode="auto">
            <a:xfrm>
              <a:off x="4268" y="1436"/>
              <a:ext cx="171" cy="67"/>
            </a:xfrm>
            <a:custGeom>
              <a:avLst/>
              <a:gdLst>
                <a:gd name="T0" fmla="*/ 444 w 513"/>
                <a:gd name="T1" fmla="*/ 200 h 200"/>
                <a:gd name="T2" fmla="*/ 69 w 513"/>
                <a:gd name="T3" fmla="*/ 200 h 200"/>
                <a:gd name="T4" fmla="*/ 69 w 513"/>
                <a:gd name="T5" fmla="*/ 200 h 200"/>
                <a:gd name="T6" fmla="*/ 64 w 513"/>
                <a:gd name="T7" fmla="*/ 200 h 200"/>
                <a:gd name="T8" fmla="*/ 58 w 513"/>
                <a:gd name="T9" fmla="*/ 198 h 200"/>
                <a:gd name="T10" fmla="*/ 50 w 513"/>
                <a:gd name="T11" fmla="*/ 193 h 200"/>
                <a:gd name="T12" fmla="*/ 44 w 513"/>
                <a:gd name="T13" fmla="*/ 186 h 200"/>
                <a:gd name="T14" fmla="*/ 43 w 513"/>
                <a:gd name="T15" fmla="*/ 182 h 200"/>
                <a:gd name="T16" fmla="*/ 40 w 513"/>
                <a:gd name="T17" fmla="*/ 178 h 200"/>
                <a:gd name="T18" fmla="*/ 0 w 513"/>
                <a:gd name="T19" fmla="*/ 37 h 200"/>
                <a:gd name="T20" fmla="*/ 0 w 513"/>
                <a:gd name="T21" fmla="*/ 37 h 200"/>
                <a:gd name="T22" fmla="*/ 0 w 513"/>
                <a:gd name="T23" fmla="*/ 31 h 200"/>
                <a:gd name="T24" fmla="*/ 0 w 513"/>
                <a:gd name="T25" fmla="*/ 24 h 200"/>
                <a:gd name="T26" fmla="*/ 3 w 513"/>
                <a:gd name="T27" fmla="*/ 18 h 200"/>
                <a:gd name="T28" fmla="*/ 6 w 513"/>
                <a:gd name="T29" fmla="*/ 12 h 200"/>
                <a:gd name="T30" fmla="*/ 6 w 513"/>
                <a:gd name="T31" fmla="*/ 12 h 200"/>
                <a:gd name="T32" fmla="*/ 11 w 513"/>
                <a:gd name="T33" fmla="*/ 7 h 200"/>
                <a:gd name="T34" fmla="*/ 16 w 513"/>
                <a:gd name="T35" fmla="*/ 3 h 200"/>
                <a:gd name="T36" fmla="*/ 23 w 513"/>
                <a:gd name="T37" fmla="*/ 0 h 200"/>
                <a:gd name="T38" fmla="*/ 29 w 513"/>
                <a:gd name="T39" fmla="*/ 0 h 200"/>
                <a:gd name="T40" fmla="*/ 484 w 513"/>
                <a:gd name="T41" fmla="*/ 0 h 200"/>
                <a:gd name="T42" fmla="*/ 484 w 513"/>
                <a:gd name="T43" fmla="*/ 0 h 200"/>
                <a:gd name="T44" fmla="*/ 490 w 513"/>
                <a:gd name="T45" fmla="*/ 0 h 200"/>
                <a:gd name="T46" fmla="*/ 495 w 513"/>
                <a:gd name="T47" fmla="*/ 3 h 200"/>
                <a:gd name="T48" fmla="*/ 502 w 513"/>
                <a:gd name="T49" fmla="*/ 7 h 200"/>
                <a:gd name="T50" fmla="*/ 506 w 513"/>
                <a:gd name="T51" fmla="*/ 12 h 200"/>
                <a:gd name="T52" fmla="*/ 506 w 513"/>
                <a:gd name="T53" fmla="*/ 12 h 200"/>
                <a:gd name="T54" fmla="*/ 510 w 513"/>
                <a:gd name="T55" fmla="*/ 18 h 200"/>
                <a:gd name="T56" fmla="*/ 511 w 513"/>
                <a:gd name="T57" fmla="*/ 24 h 200"/>
                <a:gd name="T58" fmla="*/ 513 w 513"/>
                <a:gd name="T59" fmla="*/ 31 h 200"/>
                <a:gd name="T60" fmla="*/ 511 w 513"/>
                <a:gd name="T61" fmla="*/ 37 h 200"/>
                <a:gd name="T62" fmla="*/ 472 w 513"/>
                <a:gd name="T63" fmla="*/ 178 h 200"/>
                <a:gd name="T64" fmla="*/ 472 w 513"/>
                <a:gd name="T65" fmla="*/ 178 h 200"/>
                <a:gd name="T66" fmla="*/ 470 w 513"/>
                <a:gd name="T67" fmla="*/ 182 h 200"/>
                <a:gd name="T68" fmla="*/ 468 w 513"/>
                <a:gd name="T69" fmla="*/ 186 h 200"/>
                <a:gd name="T70" fmla="*/ 461 w 513"/>
                <a:gd name="T71" fmla="*/ 193 h 200"/>
                <a:gd name="T72" fmla="*/ 453 w 513"/>
                <a:gd name="T73" fmla="*/ 198 h 200"/>
                <a:gd name="T74" fmla="*/ 448 w 513"/>
                <a:gd name="T75" fmla="*/ 200 h 200"/>
                <a:gd name="T76" fmla="*/ 444 w 513"/>
                <a:gd name="T77" fmla="*/ 200 h 200"/>
                <a:gd name="T78" fmla="*/ 444 w 513"/>
                <a:gd name="T79" fmla="*/ 200 h 200"/>
                <a:gd name="T80" fmla="*/ 90 w 513"/>
                <a:gd name="T81" fmla="*/ 142 h 200"/>
                <a:gd name="T82" fmla="*/ 422 w 513"/>
                <a:gd name="T83" fmla="*/ 142 h 200"/>
                <a:gd name="T84" fmla="*/ 445 w 513"/>
                <a:gd name="T85" fmla="*/ 58 h 200"/>
                <a:gd name="T86" fmla="*/ 68 w 513"/>
                <a:gd name="T87" fmla="*/ 58 h 200"/>
                <a:gd name="T88" fmla="*/ 90 w 513"/>
                <a:gd name="T89" fmla="*/ 14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3" h="200">
                  <a:moveTo>
                    <a:pt x="444" y="200"/>
                  </a:moveTo>
                  <a:lnTo>
                    <a:pt x="69" y="200"/>
                  </a:lnTo>
                  <a:lnTo>
                    <a:pt x="69" y="200"/>
                  </a:lnTo>
                  <a:lnTo>
                    <a:pt x="64" y="200"/>
                  </a:lnTo>
                  <a:lnTo>
                    <a:pt x="58" y="198"/>
                  </a:lnTo>
                  <a:lnTo>
                    <a:pt x="50" y="193"/>
                  </a:lnTo>
                  <a:lnTo>
                    <a:pt x="44" y="186"/>
                  </a:lnTo>
                  <a:lnTo>
                    <a:pt x="43" y="182"/>
                  </a:lnTo>
                  <a:lnTo>
                    <a:pt x="40" y="178"/>
                  </a:lnTo>
                  <a:lnTo>
                    <a:pt x="0" y="37"/>
                  </a:lnTo>
                  <a:lnTo>
                    <a:pt x="0" y="37"/>
                  </a:lnTo>
                  <a:lnTo>
                    <a:pt x="0" y="31"/>
                  </a:lnTo>
                  <a:lnTo>
                    <a:pt x="0" y="24"/>
                  </a:lnTo>
                  <a:lnTo>
                    <a:pt x="3" y="18"/>
                  </a:lnTo>
                  <a:lnTo>
                    <a:pt x="6" y="12"/>
                  </a:lnTo>
                  <a:lnTo>
                    <a:pt x="6" y="12"/>
                  </a:lnTo>
                  <a:lnTo>
                    <a:pt x="11" y="7"/>
                  </a:lnTo>
                  <a:lnTo>
                    <a:pt x="16" y="3"/>
                  </a:lnTo>
                  <a:lnTo>
                    <a:pt x="23" y="0"/>
                  </a:lnTo>
                  <a:lnTo>
                    <a:pt x="29" y="0"/>
                  </a:lnTo>
                  <a:lnTo>
                    <a:pt x="484" y="0"/>
                  </a:lnTo>
                  <a:lnTo>
                    <a:pt x="484" y="0"/>
                  </a:lnTo>
                  <a:lnTo>
                    <a:pt x="490" y="0"/>
                  </a:lnTo>
                  <a:lnTo>
                    <a:pt x="495" y="3"/>
                  </a:lnTo>
                  <a:lnTo>
                    <a:pt x="502" y="7"/>
                  </a:lnTo>
                  <a:lnTo>
                    <a:pt x="506" y="12"/>
                  </a:lnTo>
                  <a:lnTo>
                    <a:pt x="506" y="12"/>
                  </a:lnTo>
                  <a:lnTo>
                    <a:pt x="510" y="18"/>
                  </a:lnTo>
                  <a:lnTo>
                    <a:pt x="511" y="24"/>
                  </a:lnTo>
                  <a:lnTo>
                    <a:pt x="513" y="31"/>
                  </a:lnTo>
                  <a:lnTo>
                    <a:pt x="511" y="37"/>
                  </a:lnTo>
                  <a:lnTo>
                    <a:pt x="472" y="178"/>
                  </a:lnTo>
                  <a:lnTo>
                    <a:pt x="472" y="178"/>
                  </a:lnTo>
                  <a:lnTo>
                    <a:pt x="470" y="182"/>
                  </a:lnTo>
                  <a:lnTo>
                    <a:pt x="468" y="186"/>
                  </a:lnTo>
                  <a:lnTo>
                    <a:pt x="461" y="193"/>
                  </a:lnTo>
                  <a:lnTo>
                    <a:pt x="453" y="198"/>
                  </a:lnTo>
                  <a:lnTo>
                    <a:pt x="448" y="200"/>
                  </a:lnTo>
                  <a:lnTo>
                    <a:pt x="444" y="200"/>
                  </a:lnTo>
                  <a:lnTo>
                    <a:pt x="444" y="200"/>
                  </a:lnTo>
                  <a:close/>
                  <a:moveTo>
                    <a:pt x="90" y="142"/>
                  </a:moveTo>
                  <a:lnTo>
                    <a:pt x="422" y="142"/>
                  </a:lnTo>
                  <a:lnTo>
                    <a:pt x="445" y="58"/>
                  </a:lnTo>
                  <a:lnTo>
                    <a:pt x="68" y="58"/>
                  </a:lnTo>
                  <a:lnTo>
                    <a:pt x="90"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8">
              <a:extLst>
                <a:ext uri="{FF2B5EF4-FFF2-40B4-BE49-F238E27FC236}">
                  <a16:creationId xmlns:a16="http://schemas.microsoft.com/office/drawing/2014/main" id="{741C91EC-3B3E-4DF9-9D99-BA8A8348B0E8}"/>
                </a:ext>
              </a:extLst>
            </p:cNvPr>
            <p:cNvSpPr>
              <a:spLocks noChangeArrowheads="1"/>
            </p:cNvSpPr>
            <p:nvPr userDrawn="1"/>
          </p:nvSpPr>
          <p:spPr bwMode="auto">
            <a:xfrm>
              <a:off x="4302" y="1494"/>
              <a:ext cx="100" cy="422"/>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9">
              <a:extLst>
                <a:ext uri="{FF2B5EF4-FFF2-40B4-BE49-F238E27FC236}">
                  <a16:creationId xmlns:a16="http://schemas.microsoft.com/office/drawing/2014/main" id="{BC21E16F-AB78-4003-AC51-C528A42FE50D}"/>
                </a:ext>
              </a:extLst>
            </p:cNvPr>
            <p:cNvSpPr>
              <a:spLocks noEditPoints="1"/>
            </p:cNvSpPr>
            <p:nvPr userDrawn="1"/>
          </p:nvSpPr>
          <p:spPr bwMode="auto">
            <a:xfrm>
              <a:off x="4292" y="1484"/>
              <a:ext cx="120" cy="442"/>
            </a:xfrm>
            <a:custGeom>
              <a:avLst/>
              <a:gdLst>
                <a:gd name="T0" fmla="*/ 330 w 359"/>
                <a:gd name="T1" fmla="*/ 1325 h 1325"/>
                <a:gd name="T2" fmla="*/ 29 w 359"/>
                <a:gd name="T3" fmla="*/ 1325 h 1325"/>
                <a:gd name="T4" fmla="*/ 29 w 359"/>
                <a:gd name="T5" fmla="*/ 1325 h 1325"/>
                <a:gd name="T6" fmla="*/ 24 w 359"/>
                <a:gd name="T7" fmla="*/ 1324 h 1325"/>
                <a:gd name="T8" fmla="*/ 17 w 359"/>
                <a:gd name="T9" fmla="*/ 1322 h 1325"/>
                <a:gd name="T10" fmla="*/ 13 w 359"/>
                <a:gd name="T11" fmla="*/ 1320 h 1325"/>
                <a:gd name="T12" fmla="*/ 8 w 359"/>
                <a:gd name="T13" fmla="*/ 1316 h 1325"/>
                <a:gd name="T14" fmla="*/ 5 w 359"/>
                <a:gd name="T15" fmla="*/ 1312 h 1325"/>
                <a:gd name="T16" fmla="*/ 3 w 359"/>
                <a:gd name="T17" fmla="*/ 1307 h 1325"/>
                <a:gd name="T18" fmla="*/ 0 w 359"/>
                <a:gd name="T19" fmla="*/ 1301 h 1325"/>
                <a:gd name="T20" fmla="*/ 0 w 359"/>
                <a:gd name="T21" fmla="*/ 1296 h 1325"/>
                <a:gd name="T22" fmla="*/ 0 w 359"/>
                <a:gd name="T23" fmla="*/ 29 h 1325"/>
                <a:gd name="T24" fmla="*/ 0 w 359"/>
                <a:gd name="T25" fmla="*/ 29 h 1325"/>
                <a:gd name="T26" fmla="*/ 0 w 359"/>
                <a:gd name="T27" fmla="*/ 23 h 1325"/>
                <a:gd name="T28" fmla="*/ 3 w 359"/>
                <a:gd name="T29" fmla="*/ 17 h 1325"/>
                <a:gd name="T30" fmla="*/ 5 w 359"/>
                <a:gd name="T31" fmla="*/ 12 h 1325"/>
                <a:gd name="T32" fmla="*/ 8 w 359"/>
                <a:gd name="T33" fmla="*/ 8 h 1325"/>
                <a:gd name="T34" fmla="*/ 13 w 359"/>
                <a:gd name="T35" fmla="*/ 4 h 1325"/>
                <a:gd name="T36" fmla="*/ 17 w 359"/>
                <a:gd name="T37" fmla="*/ 2 h 1325"/>
                <a:gd name="T38" fmla="*/ 24 w 359"/>
                <a:gd name="T39" fmla="*/ 0 h 1325"/>
                <a:gd name="T40" fmla="*/ 29 w 359"/>
                <a:gd name="T41" fmla="*/ 0 h 1325"/>
                <a:gd name="T42" fmla="*/ 330 w 359"/>
                <a:gd name="T43" fmla="*/ 0 h 1325"/>
                <a:gd name="T44" fmla="*/ 330 w 359"/>
                <a:gd name="T45" fmla="*/ 0 h 1325"/>
                <a:gd name="T46" fmla="*/ 335 w 359"/>
                <a:gd name="T47" fmla="*/ 0 h 1325"/>
                <a:gd name="T48" fmla="*/ 341 w 359"/>
                <a:gd name="T49" fmla="*/ 2 h 1325"/>
                <a:gd name="T50" fmla="*/ 346 w 359"/>
                <a:gd name="T51" fmla="*/ 4 h 1325"/>
                <a:gd name="T52" fmla="*/ 350 w 359"/>
                <a:gd name="T53" fmla="*/ 8 h 1325"/>
                <a:gd name="T54" fmla="*/ 354 w 359"/>
                <a:gd name="T55" fmla="*/ 12 h 1325"/>
                <a:gd name="T56" fmla="*/ 356 w 359"/>
                <a:gd name="T57" fmla="*/ 17 h 1325"/>
                <a:gd name="T58" fmla="*/ 358 w 359"/>
                <a:gd name="T59" fmla="*/ 23 h 1325"/>
                <a:gd name="T60" fmla="*/ 359 w 359"/>
                <a:gd name="T61" fmla="*/ 29 h 1325"/>
                <a:gd name="T62" fmla="*/ 359 w 359"/>
                <a:gd name="T63" fmla="*/ 1296 h 1325"/>
                <a:gd name="T64" fmla="*/ 359 w 359"/>
                <a:gd name="T65" fmla="*/ 1296 h 1325"/>
                <a:gd name="T66" fmla="*/ 358 w 359"/>
                <a:gd name="T67" fmla="*/ 1301 h 1325"/>
                <a:gd name="T68" fmla="*/ 356 w 359"/>
                <a:gd name="T69" fmla="*/ 1307 h 1325"/>
                <a:gd name="T70" fmla="*/ 354 w 359"/>
                <a:gd name="T71" fmla="*/ 1312 h 1325"/>
                <a:gd name="T72" fmla="*/ 350 w 359"/>
                <a:gd name="T73" fmla="*/ 1316 h 1325"/>
                <a:gd name="T74" fmla="*/ 346 w 359"/>
                <a:gd name="T75" fmla="*/ 1320 h 1325"/>
                <a:gd name="T76" fmla="*/ 341 w 359"/>
                <a:gd name="T77" fmla="*/ 1322 h 1325"/>
                <a:gd name="T78" fmla="*/ 335 w 359"/>
                <a:gd name="T79" fmla="*/ 1324 h 1325"/>
                <a:gd name="T80" fmla="*/ 330 w 359"/>
                <a:gd name="T81" fmla="*/ 1325 h 1325"/>
                <a:gd name="T82" fmla="*/ 330 w 359"/>
                <a:gd name="T83" fmla="*/ 1325 h 1325"/>
                <a:gd name="T84" fmla="*/ 58 w 359"/>
                <a:gd name="T85" fmla="*/ 1267 h 1325"/>
                <a:gd name="T86" fmla="*/ 301 w 359"/>
                <a:gd name="T87" fmla="*/ 1267 h 1325"/>
                <a:gd name="T88" fmla="*/ 301 w 359"/>
                <a:gd name="T89" fmla="*/ 58 h 1325"/>
                <a:gd name="T90" fmla="*/ 58 w 359"/>
                <a:gd name="T91" fmla="*/ 58 h 1325"/>
                <a:gd name="T92" fmla="*/ 58 w 359"/>
                <a:gd name="T93" fmla="*/ 1267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9" h="1325">
                  <a:moveTo>
                    <a:pt x="330" y="1325"/>
                  </a:moveTo>
                  <a:lnTo>
                    <a:pt x="29" y="1325"/>
                  </a:lnTo>
                  <a:lnTo>
                    <a:pt x="29" y="1325"/>
                  </a:lnTo>
                  <a:lnTo>
                    <a:pt x="24" y="1324"/>
                  </a:lnTo>
                  <a:lnTo>
                    <a:pt x="17" y="1322"/>
                  </a:lnTo>
                  <a:lnTo>
                    <a:pt x="13" y="1320"/>
                  </a:lnTo>
                  <a:lnTo>
                    <a:pt x="8" y="1316"/>
                  </a:lnTo>
                  <a:lnTo>
                    <a:pt x="5" y="1312"/>
                  </a:lnTo>
                  <a:lnTo>
                    <a:pt x="3" y="1307"/>
                  </a:lnTo>
                  <a:lnTo>
                    <a:pt x="0" y="1301"/>
                  </a:lnTo>
                  <a:lnTo>
                    <a:pt x="0" y="1296"/>
                  </a:lnTo>
                  <a:lnTo>
                    <a:pt x="0" y="29"/>
                  </a:lnTo>
                  <a:lnTo>
                    <a:pt x="0" y="29"/>
                  </a:lnTo>
                  <a:lnTo>
                    <a:pt x="0" y="23"/>
                  </a:lnTo>
                  <a:lnTo>
                    <a:pt x="3" y="17"/>
                  </a:lnTo>
                  <a:lnTo>
                    <a:pt x="5" y="12"/>
                  </a:lnTo>
                  <a:lnTo>
                    <a:pt x="8" y="8"/>
                  </a:lnTo>
                  <a:lnTo>
                    <a:pt x="13" y="4"/>
                  </a:lnTo>
                  <a:lnTo>
                    <a:pt x="17" y="2"/>
                  </a:lnTo>
                  <a:lnTo>
                    <a:pt x="24" y="0"/>
                  </a:lnTo>
                  <a:lnTo>
                    <a:pt x="29" y="0"/>
                  </a:lnTo>
                  <a:lnTo>
                    <a:pt x="330" y="0"/>
                  </a:lnTo>
                  <a:lnTo>
                    <a:pt x="330" y="0"/>
                  </a:lnTo>
                  <a:lnTo>
                    <a:pt x="335" y="0"/>
                  </a:lnTo>
                  <a:lnTo>
                    <a:pt x="341" y="2"/>
                  </a:lnTo>
                  <a:lnTo>
                    <a:pt x="346" y="4"/>
                  </a:lnTo>
                  <a:lnTo>
                    <a:pt x="350" y="8"/>
                  </a:lnTo>
                  <a:lnTo>
                    <a:pt x="354" y="12"/>
                  </a:lnTo>
                  <a:lnTo>
                    <a:pt x="356" y="17"/>
                  </a:lnTo>
                  <a:lnTo>
                    <a:pt x="358" y="23"/>
                  </a:lnTo>
                  <a:lnTo>
                    <a:pt x="359" y="29"/>
                  </a:lnTo>
                  <a:lnTo>
                    <a:pt x="359" y="1296"/>
                  </a:lnTo>
                  <a:lnTo>
                    <a:pt x="359" y="1296"/>
                  </a:lnTo>
                  <a:lnTo>
                    <a:pt x="358" y="1301"/>
                  </a:lnTo>
                  <a:lnTo>
                    <a:pt x="356" y="1307"/>
                  </a:lnTo>
                  <a:lnTo>
                    <a:pt x="354" y="1312"/>
                  </a:lnTo>
                  <a:lnTo>
                    <a:pt x="350" y="1316"/>
                  </a:lnTo>
                  <a:lnTo>
                    <a:pt x="346" y="1320"/>
                  </a:lnTo>
                  <a:lnTo>
                    <a:pt x="341" y="1322"/>
                  </a:lnTo>
                  <a:lnTo>
                    <a:pt x="335" y="1324"/>
                  </a:lnTo>
                  <a:lnTo>
                    <a:pt x="330" y="1325"/>
                  </a:lnTo>
                  <a:lnTo>
                    <a:pt x="330" y="1325"/>
                  </a:lnTo>
                  <a:close/>
                  <a:moveTo>
                    <a:pt x="58" y="1267"/>
                  </a:moveTo>
                  <a:lnTo>
                    <a:pt x="301" y="1267"/>
                  </a:lnTo>
                  <a:lnTo>
                    <a:pt x="301" y="58"/>
                  </a:lnTo>
                  <a:lnTo>
                    <a:pt x="58" y="58"/>
                  </a:lnTo>
                  <a:lnTo>
                    <a:pt x="58" y="126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0">
              <a:extLst>
                <a:ext uri="{FF2B5EF4-FFF2-40B4-BE49-F238E27FC236}">
                  <a16:creationId xmlns:a16="http://schemas.microsoft.com/office/drawing/2014/main" id="{75A4AD9C-45FF-4358-A67F-FC4CBA8F21CA}"/>
                </a:ext>
              </a:extLst>
            </p:cNvPr>
            <p:cNvSpPr>
              <a:spLocks noEditPoints="1"/>
            </p:cNvSpPr>
            <p:nvPr userDrawn="1"/>
          </p:nvSpPr>
          <p:spPr bwMode="auto">
            <a:xfrm>
              <a:off x="4258" y="1321"/>
              <a:ext cx="191" cy="65"/>
            </a:xfrm>
            <a:custGeom>
              <a:avLst/>
              <a:gdLst>
                <a:gd name="T0" fmla="*/ 544 w 573"/>
                <a:gd name="T1" fmla="*/ 194 h 194"/>
                <a:gd name="T2" fmla="*/ 29 w 573"/>
                <a:gd name="T3" fmla="*/ 194 h 194"/>
                <a:gd name="T4" fmla="*/ 29 w 573"/>
                <a:gd name="T5" fmla="*/ 194 h 194"/>
                <a:gd name="T6" fmla="*/ 22 w 573"/>
                <a:gd name="T7" fmla="*/ 194 h 194"/>
                <a:gd name="T8" fmla="*/ 17 w 573"/>
                <a:gd name="T9" fmla="*/ 192 h 194"/>
                <a:gd name="T10" fmla="*/ 12 w 573"/>
                <a:gd name="T11" fmla="*/ 190 h 194"/>
                <a:gd name="T12" fmla="*/ 8 w 573"/>
                <a:gd name="T13" fmla="*/ 186 h 194"/>
                <a:gd name="T14" fmla="*/ 4 w 573"/>
                <a:gd name="T15" fmla="*/ 182 h 194"/>
                <a:gd name="T16" fmla="*/ 1 w 573"/>
                <a:gd name="T17" fmla="*/ 176 h 194"/>
                <a:gd name="T18" fmla="*/ 0 w 573"/>
                <a:gd name="T19" fmla="*/ 171 h 194"/>
                <a:gd name="T20" fmla="*/ 0 w 573"/>
                <a:gd name="T21" fmla="*/ 165 h 194"/>
                <a:gd name="T22" fmla="*/ 0 w 573"/>
                <a:gd name="T23" fmla="*/ 29 h 194"/>
                <a:gd name="T24" fmla="*/ 0 w 573"/>
                <a:gd name="T25" fmla="*/ 29 h 194"/>
                <a:gd name="T26" fmla="*/ 0 w 573"/>
                <a:gd name="T27" fmla="*/ 23 h 194"/>
                <a:gd name="T28" fmla="*/ 1 w 573"/>
                <a:gd name="T29" fmla="*/ 18 h 194"/>
                <a:gd name="T30" fmla="*/ 4 w 573"/>
                <a:gd name="T31" fmla="*/ 13 h 194"/>
                <a:gd name="T32" fmla="*/ 8 w 573"/>
                <a:gd name="T33" fmla="*/ 9 h 194"/>
                <a:gd name="T34" fmla="*/ 12 w 573"/>
                <a:gd name="T35" fmla="*/ 5 h 194"/>
                <a:gd name="T36" fmla="*/ 17 w 573"/>
                <a:gd name="T37" fmla="*/ 2 h 194"/>
                <a:gd name="T38" fmla="*/ 22 w 573"/>
                <a:gd name="T39" fmla="*/ 1 h 194"/>
                <a:gd name="T40" fmla="*/ 29 w 573"/>
                <a:gd name="T41" fmla="*/ 0 h 194"/>
                <a:gd name="T42" fmla="*/ 544 w 573"/>
                <a:gd name="T43" fmla="*/ 0 h 194"/>
                <a:gd name="T44" fmla="*/ 544 w 573"/>
                <a:gd name="T45" fmla="*/ 0 h 194"/>
                <a:gd name="T46" fmla="*/ 549 w 573"/>
                <a:gd name="T47" fmla="*/ 1 h 194"/>
                <a:gd name="T48" fmla="*/ 555 w 573"/>
                <a:gd name="T49" fmla="*/ 2 h 194"/>
                <a:gd name="T50" fmla="*/ 560 w 573"/>
                <a:gd name="T51" fmla="*/ 5 h 194"/>
                <a:gd name="T52" fmla="*/ 564 w 573"/>
                <a:gd name="T53" fmla="*/ 9 h 194"/>
                <a:gd name="T54" fmla="*/ 568 w 573"/>
                <a:gd name="T55" fmla="*/ 13 h 194"/>
                <a:gd name="T56" fmla="*/ 570 w 573"/>
                <a:gd name="T57" fmla="*/ 18 h 194"/>
                <a:gd name="T58" fmla="*/ 572 w 573"/>
                <a:gd name="T59" fmla="*/ 23 h 194"/>
                <a:gd name="T60" fmla="*/ 573 w 573"/>
                <a:gd name="T61" fmla="*/ 29 h 194"/>
                <a:gd name="T62" fmla="*/ 573 w 573"/>
                <a:gd name="T63" fmla="*/ 165 h 194"/>
                <a:gd name="T64" fmla="*/ 573 w 573"/>
                <a:gd name="T65" fmla="*/ 165 h 194"/>
                <a:gd name="T66" fmla="*/ 572 w 573"/>
                <a:gd name="T67" fmla="*/ 171 h 194"/>
                <a:gd name="T68" fmla="*/ 570 w 573"/>
                <a:gd name="T69" fmla="*/ 176 h 194"/>
                <a:gd name="T70" fmla="*/ 568 w 573"/>
                <a:gd name="T71" fmla="*/ 182 h 194"/>
                <a:gd name="T72" fmla="*/ 564 w 573"/>
                <a:gd name="T73" fmla="*/ 186 h 194"/>
                <a:gd name="T74" fmla="*/ 560 w 573"/>
                <a:gd name="T75" fmla="*/ 190 h 194"/>
                <a:gd name="T76" fmla="*/ 555 w 573"/>
                <a:gd name="T77" fmla="*/ 192 h 194"/>
                <a:gd name="T78" fmla="*/ 549 w 573"/>
                <a:gd name="T79" fmla="*/ 194 h 194"/>
                <a:gd name="T80" fmla="*/ 544 w 573"/>
                <a:gd name="T81" fmla="*/ 194 h 194"/>
                <a:gd name="T82" fmla="*/ 544 w 573"/>
                <a:gd name="T83" fmla="*/ 194 h 194"/>
                <a:gd name="T84" fmla="*/ 58 w 573"/>
                <a:gd name="T85" fmla="*/ 136 h 194"/>
                <a:gd name="T86" fmla="*/ 515 w 573"/>
                <a:gd name="T87" fmla="*/ 136 h 194"/>
                <a:gd name="T88" fmla="*/ 515 w 573"/>
                <a:gd name="T89" fmla="*/ 58 h 194"/>
                <a:gd name="T90" fmla="*/ 58 w 573"/>
                <a:gd name="T91" fmla="*/ 58 h 194"/>
                <a:gd name="T92" fmla="*/ 58 w 573"/>
                <a:gd name="T93" fmla="*/ 13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3" h="194">
                  <a:moveTo>
                    <a:pt x="544" y="194"/>
                  </a:moveTo>
                  <a:lnTo>
                    <a:pt x="29" y="194"/>
                  </a:lnTo>
                  <a:lnTo>
                    <a:pt x="29" y="194"/>
                  </a:lnTo>
                  <a:lnTo>
                    <a:pt x="22" y="194"/>
                  </a:lnTo>
                  <a:lnTo>
                    <a:pt x="17" y="192"/>
                  </a:lnTo>
                  <a:lnTo>
                    <a:pt x="12" y="190"/>
                  </a:lnTo>
                  <a:lnTo>
                    <a:pt x="8" y="186"/>
                  </a:lnTo>
                  <a:lnTo>
                    <a:pt x="4" y="182"/>
                  </a:lnTo>
                  <a:lnTo>
                    <a:pt x="1" y="176"/>
                  </a:lnTo>
                  <a:lnTo>
                    <a:pt x="0" y="171"/>
                  </a:lnTo>
                  <a:lnTo>
                    <a:pt x="0" y="165"/>
                  </a:lnTo>
                  <a:lnTo>
                    <a:pt x="0" y="29"/>
                  </a:lnTo>
                  <a:lnTo>
                    <a:pt x="0" y="29"/>
                  </a:lnTo>
                  <a:lnTo>
                    <a:pt x="0" y="23"/>
                  </a:lnTo>
                  <a:lnTo>
                    <a:pt x="1" y="18"/>
                  </a:lnTo>
                  <a:lnTo>
                    <a:pt x="4" y="13"/>
                  </a:lnTo>
                  <a:lnTo>
                    <a:pt x="8" y="9"/>
                  </a:lnTo>
                  <a:lnTo>
                    <a:pt x="12" y="5"/>
                  </a:lnTo>
                  <a:lnTo>
                    <a:pt x="17" y="2"/>
                  </a:lnTo>
                  <a:lnTo>
                    <a:pt x="22" y="1"/>
                  </a:lnTo>
                  <a:lnTo>
                    <a:pt x="29" y="0"/>
                  </a:lnTo>
                  <a:lnTo>
                    <a:pt x="544" y="0"/>
                  </a:lnTo>
                  <a:lnTo>
                    <a:pt x="544" y="0"/>
                  </a:lnTo>
                  <a:lnTo>
                    <a:pt x="549" y="1"/>
                  </a:lnTo>
                  <a:lnTo>
                    <a:pt x="555" y="2"/>
                  </a:lnTo>
                  <a:lnTo>
                    <a:pt x="560" y="5"/>
                  </a:lnTo>
                  <a:lnTo>
                    <a:pt x="564" y="9"/>
                  </a:lnTo>
                  <a:lnTo>
                    <a:pt x="568" y="13"/>
                  </a:lnTo>
                  <a:lnTo>
                    <a:pt x="570" y="18"/>
                  </a:lnTo>
                  <a:lnTo>
                    <a:pt x="572" y="23"/>
                  </a:lnTo>
                  <a:lnTo>
                    <a:pt x="573" y="29"/>
                  </a:lnTo>
                  <a:lnTo>
                    <a:pt x="573" y="165"/>
                  </a:lnTo>
                  <a:lnTo>
                    <a:pt x="573" y="165"/>
                  </a:lnTo>
                  <a:lnTo>
                    <a:pt x="572" y="171"/>
                  </a:lnTo>
                  <a:lnTo>
                    <a:pt x="570" y="176"/>
                  </a:lnTo>
                  <a:lnTo>
                    <a:pt x="568" y="182"/>
                  </a:lnTo>
                  <a:lnTo>
                    <a:pt x="564" y="186"/>
                  </a:lnTo>
                  <a:lnTo>
                    <a:pt x="560" y="190"/>
                  </a:lnTo>
                  <a:lnTo>
                    <a:pt x="555" y="192"/>
                  </a:lnTo>
                  <a:lnTo>
                    <a:pt x="549" y="194"/>
                  </a:lnTo>
                  <a:lnTo>
                    <a:pt x="544" y="194"/>
                  </a:lnTo>
                  <a:lnTo>
                    <a:pt x="544" y="194"/>
                  </a:lnTo>
                  <a:close/>
                  <a:moveTo>
                    <a:pt x="58" y="136"/>
                  </a:moveTo>
                  <a:lnTo>
                    <a:pt x="515" y="136"/>
                  </a:lnTo>
                  <a:lnTo>
                    <a:pt x="515" y="58"/>
                  </a:lnTo>
                  <a:lnTo>
                    <a:pt x="58" y="58"/>
                  </a:lnTo>
                  <a:lnTo>
                    <a:pt x="58" y="13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Oval 13">
            <a:extLst>
              <a:ext uri="{FF2B5EF4-FFF2-40B4-BE49-F238E27FC236}">
                <a16:creationId xmlns:a16="http://schemas.microsoft.com/office/drawing/2014/main" id="{0A1C423A-E29E-4F21-BC56-077728D41CFE}"/>
              </a:ext>
            </a:extLst>
          </p:cNvPr>
          <p:cNvSpPr/>
          <p:nvPr userDrawn="1"/>
        </p:nvSpPr>
        <p:spPr>
          <a:xfrm rot="20492154">
            <a:off x="224243" y="2633010"/>
            <a:ext cx="4608717" cy="795804"/>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AE39975-A774-4516-AA80-F25CEF7DAF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20430273">
            <a:off x="657788" y="1062247"/>
            <a:ext cx="2986541" cy="1993675"/>
          </a:xfrm>
          <a:prstGeom prst="rect">
            <a:avLst/>
          </a:prstGeom>
          <a:ln w="76200">
            <a:solidFill>
              <a:schemeClr val="bg1"/>
            </a:solidFill>
          </a:ln>
        </p:spPr>
      </p:pic>
      <p:pic>
        <p:nvPicPr>
          <p:cNvPr id="227" name="Picture 226">
            <a:extLst>
              <a:ext uri="{FF2B5EF4-FFF2-40B4-BE49-F238E27FC236}">
                <a16:creationId xmlns:a16="http://schemas.microsoft.com/office/drawing/2014/main" id="{89FA0480-E23E-4E64-91F9-7E26943C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378539"/>
            <a:ext cx="1035740" cy="431181"/>
          </a:xfrm>
          <a:prstGeom prst="rect">
            <a:avLst/>
          </a:prstGeom>
        </p:spPr>
      </p:pic>
      <p:pic>
        <p:nvPicPr>
          <p:cNvPr id="228" name="Picture 227">
            <a:extLst>
              <a:ext uri="{FF2B5EF4-FFF2-40B4-BE49-F238E27FC236}">
                <a16:creationId xmlns:a16="http://schemas.microsoft.com/office/drawing/2014/main" id="{3719F4D5-E50F-426B-A41B-ECF9723AACB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863847"/>
            <a:ext cx="956935" cy="845693"/>
          </a:xfrm>
          <a:prstGeom prst="rect">
            <a:avLst/>
          </a:prstGeom>
        </p:spPr>
      </p:pic>
    </p:spTree>
    <p:extLst>
      <p:ext uri="{BB962C8B-B14F-4D97-AF65-F5344CB8AC3E}">
        <p14:creationId xmlns:p14="http://schemas.microsoft.com/office/powerpoint/2010/main" val="226531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7202F-AC5D-4BD0-8591-C4459C319515}"/>
              </a:ext>
            </a:extLst>
          </p:cNvPr>
          <p:cNvSpPr/>
          <p:nvPr userDrawn="1"/>
        </p:nvSpPr>
        <p:spPr>
          <a:xfrm>
            <a:off x="0" y="0"/>
            <a:ext cx="9144000"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29FB5-2243-4F66-A433-A8FAA56BAA2B}"/>
              </a:ext>
            </a:extLst>
          </p:cNvPr>
          <p:cNvSpPr/>
          <p:nvPr userDrawn="1"/>
        </p:nvSpPr>
        <p:spPr>
          <a:xfrm>
            <a:off x="1288736" y="339502"/>
            <a:ext cx="3168352" cy="3168352"/>
          </a:xfrm>
          <a:prstGeom prst="ellipse">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4723297" y="3183310"/>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4614452" y="3161986"/>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4902484" y="2587873"/>
            <a:ext cx="2448272" cy="584775"/>
          </a:xfrm>
          <a:prstGeom prst="rect">
            <a:avLst/>
          </a:prstGeom>
          <a:noFill/>
        </p:spPr>
        <p:txBody>
          <a:bodyPr wrap="square" rtlCol="0">
            <a:spAutoFit/>
          </a:bodyPr>
          <a:lstStyle/>
          <a:p>
            <a:pPr algn="ctr"/>
            <a:r>
              <a:rPr lang="en-US" sz="3200" dirty="0">
                <a:solidFill>
                  <a:schemeClr val="accent1"/>
                </a:solidFill>
              </a:rPr>
              <a:t>THANK YOU!</a:t>
            </a:r>
          </a:p>
        </p:txBody>
      </p:sp>
      <p:pic>
        <p:nvPicPr>
          <p:cNvPr id="7" name="Picture 6">
            <a:extLst>
              <a:ext uri="{FF2B5EF4-FFF2-40B4-BE49-F238E27FC236}">
                <a16:creationId xmlns:a16="http://schemas.microsoft.com/office/drawing/2014/main" id="{E2C2A279-E47D-4D37-A625-B6D2F1AAB5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0" y="-236562"/>
            <a:ext cx="4962393" cy="5380062"/>
          </a:xfrm>
          <a:prstGeom prst="rect">
            <a:avLst/>
          </a:prstGeom>
        </p:spPr>
      </p:pic>
      <p:pic>
        <p:nvPicPr>
          <p:cNvPr id="227" name="Graphic 226">
            <a:extLst>
              <a:ext uri="{FF2B5EF4-FFF2-40B4-BE49-F238E27FC236}">
                <a16:creationId xmlns:a16="http://schemas.microsoft.com/office/drawing/2014/main" id="{06296748-B422-4C45-97D5-B6D6936EDA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20" y="859305"/>
            <a:ext cx="6768752" cy="1586426"/>
          </a:xfrm>
          <a:prstGeom prst="rect">
            <a:avLst/>
          </a:prstGeom>
        </p:spPr>
      </p:pic>
      <p:pic>
        <p:nvPicPr>
          <p:cNvPr id="12" name="Picture 11">
            <a:extLst>
              <a:ext uri="{FF2B5EF4-FFF2-40B4-BE49-F238E27FC236}">
                <a16:creationId xmlns:a16="http://schemas.microsoft.com/office/drawing/2014/main" id="{18C183B5-1C46-407F-902E-A278E930E1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78601" y="4408484"/>
            <a:ext cx="1035740" cy="431181"/>
          </a:xfrm>
          <a:prstGeom prst="rect">
            <a:avLst/>
          </a:prstGeom>
        </p:spPr>
      </p:pic>
      <p:pic>
        <p:nvPicPr>
          <p:cNvPr id="13" name="Picture 12">
            <a:extLst>
              <a:ext uri="{FF2B5EF4-FFF2-40B4-BE49-F238E27FC236}">
                <a16:creationId xmlns:a16="http://schemas.microsoft.com/office/drawing/2014/main" id="{8086B6CA-0A18-4153-9054-01DCD4B2CB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725267" y="3893792"/>
            <a:ext cx="956935" cy="845693"/>
          </a:xfrm>
          <a:prstGeom prst="rect">
            <a:avLst/>
          </a:prstGeom>
        </p:spPr>
      </p:pic>
    </p:spTree>
    <p:extLst>
      <p:ext uri="{BB962C8B-B14F-4D97-AF65-F5344CB8AC3E}">
        <p14:creationId xmlns:p14="http://schemas.microsoft.com/office/powerpoint/2010/main" val="200191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352D0-4FDE-4AD3-A627-CAA9A2657822}"/>
              </a:ext>
            </a:extLst>
          </p:cNvPr>
          <p:cNvSpPr/>
          <p:nvPr userDrawn="1"/>
        </p:nvSpPr>
        <p:spPr>
          <a:xfrm>
            <a:off x="0" y="0"/>
            <a:ext cx="9159213"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17" name="Picture 16">
            <a:extLst>
              <a:ext uri="{FF2B5EF4-FFF2-40B4-BE49-F238E27FC236}">
                <a16:creationId xmlns:a16="http://schemas.microsoft.com/office/drawing/2014/main" id="{C39C8802-42AF-481E-B219-BFC95233D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18" name="Picture 17">
            <a:extLst>
              <a:ext uri="{FF2B5EF4-FFF2-40B4-BE49-F238E27FC236}">
                <a16:creationId xmlns:a16="http://schemas.microsoft.com/office/drawing/2014/main" id="{6A95C7DD-FB9A-4E70-B1FD-B81BEE2942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9D8EA3CD-690C-40BD-8276-884669371FE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0671" t="36883" r="2823" b="1251"/>
          <a:stretch/>
        </p:blipFill>
        <p:spPr>
          <a:xfrm>
            <a:off x="0" y="0"/>
            <a:ext cx="7884368" cy="2640165"/>
          </a:xfrm>
          <a:prstGeom prst="rect">
            <a:avLst/>
          </a:prstGeom>
        </p:spPr>
      </p:pic>
    </p:spTree>
    <p:extLst>
      <p:ext uri="{BB962C8B-B14F-4D97-AF65-F5344CB8AC3E}">
        <p14:creationId xmlns:p14="http://schemas.microsoft.com/office/powerpoint/2010/main" val="205041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0875FF6A-167F-47C5-9BEC-C33313E871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416" r="2262" b="1647"/>
          <a:stretch/>
        </p:blipFill>
        <p:spPr>
          <a:xfrm>
            <a:off x="0" y="0"/>
            <a:ext cx="9144000" cy="5143500"/>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23" name="Picture 22">
            <a:extLst>
              <a:ext uri="{FF2B5EF4-FFF2-40B4-BE49-F238E27FC236}">
                <a16:creationId xmlns:a16="http://schemas.microsoft.com/office/drawing/2014/main" id="{B548B698-5D0D-4F6E-BA71-0A1E57C45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8" name="Picture 27">
            <a:extLst>
              <a:ext uri="{FF2B5EF4-FFF2-40B4-BE49-F238E27FC236}">
                <a16:creationId xmlns:a16="http://schemas.microsoft.com/office/drawing/2014/main" id="{A103F6BB-7983-48F2-9EFD-E62CE3467C5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212716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descr="A close up of a computer&#10;&#10;Description automatically generated">
            <a:extLst>
              <a:ext uri="{FF2B5EF4-FFF2-40B4-BE49-F238E27FC236}">
                <a16:creationId xmlns:a16="http://schemas.microsoft.com/office/drawing/2014/main" id="{8FE59B4A-89A3-4A14-8BAB-455A3F034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7"/>
            <a:ext cx="9144000" cy="5132085"/>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25" name="Picture 24">
            <a:extLst>
              <a:ext uri="{FF2B5EF4-FFF2-40B4-BE49-F238E27FC236}">
                <a16:creationId xmlns:a16="http://schemas.microsoft.com/office/drawing/2014/main" id="{F0C01B47-6CD3-4AF5-8D37-0784C3C694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6" name="Picture 25">
            <a:extLst>
              <a:ext uri="{FF2B5EF4-FFF2-40B4-BE49-F238E27FC236}">
                <a16:creationId xmlns:a16="http://schemas.microsoft.com/office/drawing/2014/main" id="{62D9E370-0685-483C-923D-1129105D92E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188115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2019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24" r:id="rId1"/>
    <p:sldLayoutId id="2147483816" r:id="rId2"/>
    <p:sldLayoutId id="2147483819" r:id="rId3"/>
    <p:sldLayoutId id="2147483820" r:id="rId4"/>
    <p:sldLayoutId id="2147483805" r:id="rId5"/>
    <p:sldLayoutId id="2147483768" r:id="rId6"/>
    <p:sldLayoutId id="2147483756" r:id="rId7"/>
    <p:sldLayoutId id="2147483796" r:id="rId8"/>
    <p:sldLayoutId id="2147483758" r:id="rId9"/>
    <p:sldLayoutId id="2147483763" r:id="rId10"/>
    <p:sldLayoutId id="2147483817" r:id="rId11"/>
    <p:sldLayoutId id="2147483818" r:id="rId12"/>
    <p:sldLayoutId id="2147483821" r:id="rId13"/>
    <p:sldLayoutId id="2147483822" r:id="rId14"/>
    <p:sldLayoutId id="2147483823" r:id="rId15"/>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5708" y="2859782"/>
            <a:ext cx="8068740" cy="1008112"/>
          </a:xfrm>
        </p:spPr>
        <p:txBody>
          <a:bodyPr/>
          <a:lstStyle/>
          <a:p>
            <a:r>
              <a:rPr lang="en-AU" dirty="0"/>
              <a:t>Extending Library Service through Mobility</a:t>
            </a:r>
            <a:endParaRPr lang="en-US" dirty="0"/>
          </a:p>
        </p:txBody>
      </p:sp>
      <p:sp>
        <p:nvSpPr>
          <p:cNvPr id="3" name="Text Placeholder 2">
            <a:extLst>
              <a:ext uri="{FF2B5EF4-FFF2-40B4-BE49-F238E27FC236}">
                <a16:creationId xmlns:a16="http://schemas.microsoft.com/office/drawing/2014/main" id="{C32D1B4D-B277-4927-961B-90B9498BDF17}"/>
              </a:ext>
            </a:extLst>
          </p:cNvPr>
          <p:cNvSpPr>
            <a:spLocks noGrp="1"/>
          </p:cNvSpPr>
          <p:nvPr>
            <p:ph type="body" sz="quarter" idx="12"/>
          </p:nvPr>
        </p:nvSpPr>
        <p:spPr>
          <a:xfrm>
            <a:off x="534987" y="3939902"/>
            <a:ext cx="6557293" cy="365125"/>
          </a:xfrm>
        </p:spPr>
        <p:txBody>
          <a:bodyPr>
            <a:normAutofit/>
          </a:bodyPr>
          <a:lstStyle/>
          <a:p>
            <a:r>
              <a:rPr lang="en-US" dirty="0"/>
              <a:t>Tony Chan, Presales Consultant Asia Pac, Mobile Campus Solutions</a:t>
            </a:r>
          </a:p>
        </p:txBody>
      </p:sp>
      <p:sp>
        <p:nvSpPr>
          <p:cNvPr id="6" name="Rectangle 5">
            <a:extLst>
              <a:ext uri="{FF2B5EF4-FFF2-40B4-BE49-F238E27FC236}">
                <a16:creationId xmlns:a16="http://schemas.microsoft.com/office/drawing/2014/main" id="{0658411E-6B0F-4F52-81C1-C0E533BBE27C}"/>
              </a:ext>
            </a:extLst>
          </p:cNvPr>
          <p:cNvSpPr/>
          <p:nvPr/>
        </p:nvSpPr>
        <p:spPr>
          <a:xfrm>
            <a:off x="6862616" y="3795886"/>
            <a:ext cx="877736" cy="504056"/>
          </a:xfrm>
          <a:prstGeom prst="rect">
            <a:avLst/>
          </a:prstGeom>
          <a:solidFill>
            <a:srgbClr val="DBF0EB"/>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CF9C97A4-BC91-48D8-8034-FB98B933C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5" y="4299942"/>
            <a:ext cx="1597471" cy="430407"/>
          </a:xfrm>
          <a:prstGeom prst="rect">
            <a:avLst/>
          </a:prstGeom>
        </p:spPr>
      </p:pic>
    </p:spTree>
    <p:extLst>
      <p:ext uri="{BB962C8B-B14F-4D97-AF65-F5344CB8AC3E}">
        <p14:creationId xmlns:p14="http://schemas.microsoft.com/office/powerpoint/2010/main" val="251746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מלבן 28">
            <a:extLst>
              <a:ext uri="{FF2B5EF4-FFF2-40B4-BE49-F238E27FC236}">
                <a16:creationId xmlns:a16="http://schemas.microsoft.com/office/drawing/2014/main" id="{81E57998-5DCC-4F13-A6B7-8900F670888C}"/>
              </a:ext>
            </a:extLst>
          </p:cNvPr>
          <p:cNvSpPr/>
          <p:nvPr/>
        </p:nvSpPr>
        <p:spPr>
          <a:xfrm>
            <a:off x="5436096" y="0"/>
            <a:ext cx="3707904" cy="5143500"/>
          </a:xfrm>
          <a:prstGeom prst="rect">
            <a:avLst/>
          </a:prstGeom>
          <a:solidFill>
            <a:srgbClr val="DCF1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a:extLst>
              <a:ext uri="{FF2B5EF4-FFF2-40B4-BE49-F238E27FC236}">
                <a16:creationId xmlns:a16="http://schemas.microsoft.com/office/drawing/2014/main" id="{650CE40B-6783-4D1B-8690-FD1E859C4601}"/>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3917A5E7-7D47-4AC4-9C3D-767733F9275B}"/>
              </a:ext>
            </a:extLst>
          </p:cNvPr>
          <p:cNvSpPr>
            <a:spLocks noGrp="1"/>
          </p:cNvSpPr>
          <p:nvPr>
            <p:ph type="title"/>
          </p:nvPr>
        </p:nvSpPr>
        <p:spPr/>
        <p:txBody>
          <a:bodyPr/>
          <a:lstStyle/>
          <a:p>
            <a:r>
              <a:rPr lang="en-US" dirty="0"/>
              <a:t>In Their Own Words</a:t>
            </a:r>
          </a:p>
        </p:txBody>
      </p:sp>
      <p:pic>
        <p:nvPicPr>
          <p:cNvPr id="6" name="Picture 5">
            <a:extLst>
              <a:ext uri="{FF2B5EF4-FFF2-40B4-BE49-F238E27FC236}">
                <a16:creationId xmlns:a16="http://schemas.microsoft.com/office/drawing/2014/main" id="{135466C5-DC77-473A-A418-3D011FBB842D}"/>
              </a:ext>
            </a:extLst>
          </p:cNvPr>
          <p:cNvPicPr>
            <a:picLocks noChangeAspect="1"/>
          </p:cNvPicPr>
          <p:nvPr/>
        </p:nvPicPr>
        <p:blipFill rotWithShape="1">
          <a:blip r:embed="rId2"/>
          <a:srcRect l="34250" t="6579" r="7863" b="9381"/>
          <a:stretch/>
        </p:blipFill>
        <p:spPr>
          <a:xfrm>
            <a:off x="4841784" y="987574"/>
            <a:ext cx="3881603" cy="3168352"/>
          </a:xfrm>
          <a:prstGeom prst="roundRect">
            <a:avLst>
              <a:gd name="adj" fmla="val 10654"/>
            </a:avLst>
          </a:prstGeom>
          <a:solidFill>
            <a:schemeClr val="bg1">
              <a:alpha val="60000"/>
            </a:schemeClr>
          </a:solidFill>
          <a:ln w="57150">
            <a:solidFill>
              <a:srgbClr val="E02F2F"/>
            </a:solidFill>
          </a:ln>
        </p:spPr>
      </p:pic>
      <p:pic>
        <p:nvPicPr>
          <p:cNvPr id="7" name="Picture 2" descr="Image result for video png">
            <a:extLst>
              <a:ext uri="{FF2B5EF4-FFF2-40B4-BE49-F238E27FC236}">
                <a16:creationId xmlns:a16="http://schemas.microsoft.com/office/drawing/2014/main" id="{9328965B-7D56-4253-86B1-2852BDB3E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521" y="3579862"/>
            <a:ext cx="1152128" cy="11521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3AA5F6F-646E-43FD-B775-B610836F410E}"/>
              </a:ext>
            </a:extLst>
          </p:cNvPr>
          <p:cNvSpPr/>
          <p:nvPr/>
        </p:nvSpPr>
        <p:spPr>
          <a:xfrm>
            <a:off x="420613" y="955630"/>
            <a:ext cx="4079379" cy="3416320"/>
          </a:xfrm>
          <a:prstGeom prst="rect">
            <a:avLst/>
          </a:prstGeom>
        </p:spPr>
        <p:txBody>
          <a:bodyPr wrap="square">
            <a:spAutoFit/>
          </a:bodyPr>
          <a:lstStyle/>
          <a:p>
            <a:r>
              <a:rPr lang="en-US" i="1" dirty="0"/>
              <a:t>“</a:t>
            </a:r>
            <a:r>
              <a:rPr lang="en-US" b="1" i="1" dirty="0"/>
              <a:t>The integration, or ability to have Primo search results within a tile, within campusM, has been a benefit to the library</a:t>
            </a:r>
            <a:r>
              <a:rPr lang="en-US" i="1" dirty="0"/>
              <a:t>. It allows users to do a search, find direct results that are coming from our libraries… Students have made use of this service and we’re looking at different ways to customize it going into the future.“</a:t>
            </a:r>
          </a:p>
          <a:p>
            <a:endParaRPr lang="en-US" i="1" dirty="0"/>
          </a:p>
          <a:p>
            <a:pPr algn="r"/>
            <a:r>
              <a:rPr lang="en-US" dirty="0"/>
              <a:t>John Greer, </a:t>
            </a:r>
          </a:p>
          <a:p>
            <a:pPr algn="r"/>
            <a:r>
              <a:rPr lang="en-US" dirty="0"/>
              <a:t>The University of Montana</a:t>
            </a:r>
          </a:p>
        </p:txBody>
      </p:sp>
    </p:spTree>
    <p:extLst>
      <p:ext uri="{BB962C8B-B14F-4D97-AF65-F5344CB8AC3E}">
        <p14:creationId xmlns:p14="http://schemas.microsoft.com/office/powerpoint/2010/main" val="1261198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28">
            <a:extLst>
              <a:ext uri="{FF2B5EF4-FFF2-40B4-BE49-F238E27FC236}">
                <a16:creationId xmlns:a16="http://schemas.microsoft.com/office/drawing/2014/main" id="{27C48A11-649B-4C76-B263-53FBA5FB3A91}"/>
              </a:ext>
            </a:extLst>
          </p:cNvPr>
          <p:cNvSpPr/>
          <p:nvPr/>
        </p:nvSpPr>
        <p:spPr>
          <a:xfrm>
            <a:off x="5436096" y="0"/>
            <a:ext cx="3707904" cy="5143500"/>
          </a:xfrm>
          <a:prstGeom prst="rect">
            <a:avLst/>
          </a:prstGeom>
          <a:solidFill>
            <a:srgbClr val="DCF1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a:extLst>
              <a:ext uri="{FF2B5EF4-FFF2-40B4-BE49-F238E27FC236}">
                <a16:creationId xmlns:a16="http://schemas.microsoft.com/office/drawing/2014/main" id="{650CE40B-6783-4D1B-8690-FD1E859C4601}"/>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3917A5E7-7D47-4AC4-9C3D-767733F9275B}"/>
              </a:ext>
            </a:extLst>
          </p:cNvPr>
          <p:cNvSpPr>
            <a:spLocks noGrp="1"/>
          </p:cNvSpPr>
          <p:nvPr>
            <p:ph type="title"/>
          </p:nvPr>
        </p:nvSpPr>
        <p:spPr/>
        <p:txBody>
          <a:bodyPr/>
          <a:lstStyle/>
          <a:p>
            <a:r>
              <a:rPr lang="en-US" dirty="0"/>
              <a:t>In Their Own Words</a:t>
            </a:r>
          </a:p>
        </p:txBody>
      </p:sp>
      <p:sp>
        <p:nvSpPr>
          <p:cNvPr id="8" name="Rectangle 7">
            <a:extLst>
              <a:ext uri="{FF2B5EF4-FFF2-40B4-BE49-F238E27FC236}">
                <a16:creationId xmlns:a16="http://schemas.microsoft.com/office/drawing/2014/main" id="{D3AA5F6F-646E-43FD-B775-B610836F410E}"/>
              </a:ext>
            </a:extLst>
          </p:cNvPr>
          <p:cNvSpPr/>
          <p:nvPr/>
        </p:nvSpPr>
        <p:spPr>
          <a:xfrm>
            <a:off x="411304" y="1149588"/>
            <a:ext cx="4079379" cy="2862322"/>
          </a:xfrm>
          <a:prstGeom prst="rect">
            <a:avLst/>
          </a:prstGeom>
        </p:spPr>
        <p:txBody>
          <a:bodyPr wrap="square">
            <a:spAutoFit/>
          </a:bodyPr>
          <a:lstStyle/>
          <a:p>
            <a:r>
              <a:rPr lang="en-US" i="1" dirty="0"/>
              <a:t>“</a:t>
            </a:r>
            <a:r>
              <a:rPr lang="en-US" b="1" i="1" dirty="0"/>
              <a:t>Our mobile traffic has increased significantly from our students </a:t>
            </a:r>
            <a:r>
              <a:rPr lang="en-US" i="1" dirty="0"/>
              <a:t>because it’s embedded in the New School app as opposed to them having to remember to go to the library and the library URL. So, it’s already in their phones and they are already using it.“</a:t>
            </a:r>
          </a:p>
          <a:p>
            <a:endParaRPr lang="en-US" i="1" dirty="0"/>
          </a:p>
          <a:p>
            <a:pPr algn="r"/>
            <a:r>
              <a:rPr lang="en-US" dirty="0"/>
              <a:t>Allen Jones, </a:t>
            </a:r>
          </a:p>
          <a:p>
            <a:pPr algn="r"/>
            <a:r>
              <a:rPr lang="en-US" dirty="0"/>
              <a:t>The New School</a:t>
            </a:r>
          </a:p>
        </p:txBody>
      </p:sp>
      <p:pic>
        <p:nvPicPr>
          <p:cNvPr id="4" name="Picture 3">
            <a:extLst>
              <a:ext uri="{FF2B5EF4-FFF2-40B4-BE49-F238E27FC236}">
                <a16:creationId xmlns:a16="http://schemas.microsoft.com/office/drawing/2014/main" id="{37CBC38B-B4A2-4101-A368-B8E1D07EA2FD}"/>
              </a:ext>
            </a:extLst>
          </p:cNvPr>
          <p:cNvPicPr>
            <a:picLocks noChangeAspect="1"/>
          </p:cNvPicPr>
          <p:nvPr/>
        </p:nvPicPr>
        <p:blipFill rotWithShape="1">
          <a:blip r:embed="rId2"/>
          <a:srcRect l="33151" t="4275" r="4002" b="4474"/>
          <a:stretch/>
        </p:blipFill>
        <p:spPr>
          <a:xfrm>
            <a:off x="4842587" y="987574"/>
            <a:ext cx="3880800" cy="3168000"/>
          </a:xfrm>
          <a:prstGeom prst="roundRect">
            <a:avLst>
              <a:gd name="adj" fmla="val 10654"/>
            </a:avLst>
          </a:prstGeom>
          <a:solidFill>
            <a:schemeClr val="bg1">
              <a:alpha val="60000"/>
            </a:schemeClr>
          </a:solidFill>
          <a:ln w="57150">
            <a:solidFill>
              <a:srgbClr val="E02F2F"/>
            </a:solidFill>
          </a:ln>
        </p:spPr>
      </p:pic>
      <p:pic>
        <p:nvPicPr>
          <p:cNvPr id="7" name="Picture 2" descr="Image result for video png">
            <a:extLst>
              <a:ext uri="{FF2B5EF4-FFF2-40B4-BE49-F238E27FC236}">
                <a16:creationId xmlns:a16="http://schemas.microsoft.com/office/drawing/2014/main" id="{9328965B-7D56-4253-86B1-2852BDB3E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521" y="3579862"/>
            <a:ext cx="1152128"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28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28">
            <a:extLst>
              <a:ext uri="{FF2B5EF4-FFF2-40B4-BE49-F238E27FC236}">
                <a16:creationId xmlns:a16="http://schemas.microsoft.com/office/drawing/2014/main" id="{19E29BD9-E9D5-4C52-8858-927E3C84976C}"/>
              </a:ext>
            </a:extLst>
          </p:cNvPr>
          <p:cNvSpPr/>
          <p:nvPr/>
        </p:nvSpPr>
        <p:spPr>
          <a:xfrm>
            <a:off x="0" y="0"/>
            <a:ext cx="9157643" cy="3296093"/>
          </a:xfrm>
          <a:prstGeom prst="rect">
            <a:avLst/>
          </a:prstGeom>
          <a:solidFill>
            <a:srgbClr val="DCF1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Slide Number Placeholder 1">
            <a:extLst>
              <a:ext uri="{FF2B5EF4-FFF2-40B4-BE49-F238E27FC236}">
                <a16:creationId xmlns:a16="http://schemas.microsoft.com/office/drawing/2014/main" id="{B26E5EA9-F070-4D13-80C5-DBE1B07EC71C}"/>
              </a:ext>
            </a:extLst>
          </p:cNvPr>
          <p:cNvSpPr>
            <a:spLocks noGrp="1"/>
          </p:cNvSpPr>
          <p:nvPr>
            <p:ph type="sldNum" sz="quarter" idx="10"/>
          </p:nvPr>
        </p:nvSpPr>
        <p:spPr/>
        <p:txBody>
          <a:bodyPr/>
          <a:lstStyle/>
          <a:p>
            <a:fld id="{1C146586-7EC2-481D-848F-8CE41EB2DE6C}" type="slidenum">
              <a:rPr lang="en-US" smtClean="0"/>
              <a:pPr/>
              <a:t>12</a:t>
            </a:fld>
            <a:endParaRPr lang="en-US"/>
          </a:p>
        </p:txBody>
      </p:sp>
      <p:sp>
        <p:nvSpPr>
          <p:cNvPr id="3" name="Title 2">
            <a:extLst>
              <a:ext uri="{FF2B5EF4-FFF2-40B4-BE49-F238E27FC236}">
                <a16:creationId xmlns:a16="http://schemas.microsoft.com/office/drawing/2014/main" id="{55547DD0-A52A-446E-81DB-A6D02F6599F6}"/>
              </a:ext>
            </a:extLst>
          </p:cNvPr>
          <p:cNvSpPr>
            <a:spLocks noGrp="1"/>
          </p:cNvSpPr>
          <p:nvPr>
            <p:ph type="title"/>
          </p:nvPr>
        </p:nvSpPr>
        <p:spPr>
          <a:xfrm>
            <a:off x="395536" y="70415"/>
            <a:ext cx="8424936" cy="576064"/>
          </a:xfrm>
        </p:spPr>
        <p:txBody>
          <a:bodyPr>
            <a:normAutofit/>
          </a:bodyPr>
          <a:lstStyle/>
          <a:p>
            <a:pPr algn="ctr"/>
            <a:r>
              <a:rPr lang="en-US" sz="2400" dirty="0"/>
              <a:t>Deliver and Engaging Patron Mobile Experience</a:t>
            </a:r>
          </a:p>
        </p:txBody>
      </p:sp>
      <p:pic>
        <p:nvPicPr>
          <p:cNvPr id="8" name="Picture 7">
            <a:extLst>
              <a:ext uri="{FF2B5EF4-FFF2-40B4-BE49-F238E27FC236}">
                <a16:creationId xmlns:a16="http://schemas.microsoft.com/office/drawing/2014/main" id="{30FC12DC-6C7B-4EB7-A2CE-B76801F0E518}"/>
              </a:ext>
            </a:extLst>
          </p:cNvPr>
          <p:cNvPicPr>
            <a:picLocks noChangeAspect="1"/>
          </p:cNvPicPr>
          <p:nvPr/>
        </p:nvPicPr>
        <p:blipFill>
          <a:blip r:embed="rId2"/>
          <a:stretch>
            <a:fillRect/>
          </a:stretch>
        </p:blipFill>
        <p:spPr>
          <a:xfrm>
            <a:off x="3022997" y="1150160"/>
            <a:ext cx="1554906" cy="3096000"/>
          </a:xfrm>
          <a:prstGeom prst="rect">
            <a:avLst/>
          </a:prstGeom>
        </p:spPr>
      </p:pic>
      <p:pic>
        <p:nvPicPr>
          <p:cNvPr id="9" name="Picture 8">
            <a:extLst>
              <a:ext uri="{FF2B5EF4-FFF2-40B4-BE49-F238E27FC236}">
                <a16:creationId xmlns:a16="http://schemas.microsoft.com/office/drawing/2014/main" id="{9ABE9BBE-8261-4890-9DB1-4D9983790765}"/>
              </a:ext>
            </a:extLst>
          </p:cNvPr>
          <p:cNvPicPr>
            <a:picLocks noChangeAspect="1"/>
          </p:cNvPicPr>
          <p:nvPr/>
        </p:nvPicPr>
        <p:blipFill>
          <a:blip r:embed="rId3"/>
          <a:stretch>
            <a:fillRect/>
          </a:stretch>
        </p:blipFill>
        <p:spPr>
          <a:xfrm>
            <a:off x="1763268" y="1024160"/>
            <a:ext cx="1678481" cy="3348000"/>
          </a:xfrm>
          <a:prstGeom prst="rect">
            <a:avLst/>
          </a:prstGeom>
        </p:spPr>
      </p:pic>
      <p:pic>
        <p:nvPicPr>
          <p:cNvPr id="5" name="Picture 4">
            <a:extLst>
              <a:ext uri="{FF2B5EF4-FFF2-40B4-BE49-F238E27FC236}">
                <a16:creationId xmlns:a16="http://schemas.microsoft.com/office/drawing/2014/main" id="{2EC284D5-3219-483D-8192-9E26A0DCEE14}"/>
              </a:ext>
            </a:extLst>
          </p:cNvPr>
          <p:cNvPicPr>
            <a:picLocks noChangeAspect="1"/>
          </p:cNvPicPr>
          <p:nvPr/>
        </p:nvPicPr>
        <p:blipFill>
          <a:blip r:embed="rId4"/>
          <a:stretch>
            <a:fillRect/>
          </a:stretch>
        </p:blipFill>
        <p:spPr>
          <a:xfrm>
            <a:off x="395536" y="898160"/>
            <a:ext cx="1804818" cy="3600000"/>
          </a:xfrm>
          <a:prstGeom prst="rect">
            <a:avLst/>
          </a:prstGeom>
        </p:spPr>
      </p:pic>
      <p:sp>
        <p:nvSpPr>
          <p:cNvPr id="17" name="Oval 9">
            <a:extLst>
              <a:ext uri="{FF2B5EF4-FFF2-40B4-BE49-F238E27FC236}">
                <a16:creationId xmlns:a16="http://schemas.microsoft.com/office/drawing/2014/main" id="{320B47F5-92A0-4D9D-8DFF-4F9D13810914}"/>
              </a:ext>
            </a:extLst>
          </p:cNvPr>
          <p:cNvSpPr/>
          <p:nvPr/>
        </p:nvSpPr>
        <p:spPr>
          <a:xfrm>
            <a:off x="4427984" y="771550"/>
            <a:ext cx="2432678" cy="2432674"/>
          </a:xfrm>
          <a:prstGeom prst="ellipse">
            <a:avLst/>
          </a:prstGeom>
          <a:solidFill>
            <a:schemeClr val="tx2">
              <a:lumMod val="60000"/>
              <a:lumOff val="4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lvl="0" algn="ctr">
              <a:lnSpc>
                <a:spcPct val="110000"/>
              </a:lnSpc>
            </a:pPr>
            <a:r>
              <a:rPr lang="en-US" dirty="0">
                <a:solidFill>
                  <a:srgbClr val="000000">
                    <a:lumMod val="75000"/>
                    <a:lumOff val="25000"/>
                  </a:srgbClr>
                </a:solidFill>
              </a:rPr>
              <a:t>Fully branded interface owned and managed by each institution</a:t>
            </a:r>
          </a:p>
        </p:txBody>
      </p:sp>
      <p:grpSp>
        <p:nvGrpSpPr>
          <p:cNvPr id="14" name="קבוצה 8">
            <a:extLst>
              <a:ext uri="{FF2B5EF4-FFF2-40B4-BE49-F238E27FC236}">
                <a16:creationId xmlns:a16="http://schemas.microsoft.com/office/drawing/2014/main" id="{531D9491-AEAC-43CE-9C14-0F280E537664}"/>
              </a:ext>
            </a:extLst>
          </p:cNvPr>
          <p:cNvGrpSpPr/>
          <p:nvPr/>
        </p:nvGrpSpPr>
        <p:grpSpPr>
          <a:xfrm>
            <a:off x="6220144" y="1923678"/>
            <a:ext cx="2600328" cy="2600325"/>
            <a:chOff x="7093002" y="232150"/>
            <a:chExt cx="2600328" cy="2600325"/>
          </a:xfrm>
          <a:solidFill>
            <a:srgbClr val="E24527">
              <a:alpha val="20000"/>
            </a:srgbClr>
          </a:solidFill>
        </p:grpSpPr>
        <p:sp>
          <p:nvSpPr>
            <p:cNvPr id="15" name="Oval 9">
              <a:extLst>
                <a:ext uri="{FF2B5EF4-FFF2-40B4-BE49-F238E27FC236}">
                  <a16:creationId xmlns:a16="http://schemas.microsoft.com/office/drawing/2014/main" id="{752DAB3B-D2D6-4E72-B66B-75EA8436968A}"/>
                </a:ext>
              </a:extLst>
            </p:cNvPr>
            <p:cNvSpPr/>
            <p:nvPr/>
          </p:nvSpPr>
          <p:spPr>
            <a:xfrm>
              <a:off x="7093002" y="232150"/>
              <a:ext cx="2600328" cy="2600325"/>
            </a:xfrm>
            <a:prstGeom prst="ellipse">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solidFill>
                  <a:schemeClr val="accent1"/>
                </a:solidFill>
              </a:endParaRPr>
            </a:p>
          </p:txBody>
        </p:sp>
        <p:sp>
          <p:nvSpPr>
            <p:cNvPr id="16" name="מלבן 7">
              <a:extLst>
                <a:ext uri="{FF2B5EF4-FFF2-40B4-BE49-F238E27FC236}">
                  <a16:creationId xmlns:a16="http://schemas.microsoft.com/office/drawing/2014/main" id="{271DC31A-5F72-44A8-9BE4-4FD63984CB7E}"/>
                </a:ext>
              </a:extLst>
            </p:cNvPr>
            <p:cNvSpPr/>
            <p:nvPr/>
          </p:nvSpPr>
          <p:spPr>
            <a:xfrm>
              <a:off x="7246511" y="884647"/>
              <a:ext cx="2344395" cy="1295868"/>
            </a:xfrm>
            <a:prstGeom prst="rect">
              <a:avLst/>
            </a:prstGeom>
            <a:noFill/>
          </p:spPr>
          <p:txBody>
            <a:bodyPr wrap="square" anchor="ctr">
              <a:spAutoFit/>
            </a:bodyPr>
            <a:lstStyle/>
            <a:p>
              <a:pPr algn="ctr">
                <a:lnSpc>
                  <a:spcPct val="110000"/>
                </a:lnSpc>
              </a:pPr>
              <a:r>
                <a:rPr lang="en-US" dirty="0">
                  <a:solidFill>
                    <a:srgbClr val="000000">
                      <a:lumMod val="75000"/>
                      <a:lumOff val="25000"/>
                    </a:srgbClr>
                  </a:solidFill>
                </a:rPr>
                <a:t>Integration with library services including search, my account, guides and more</a:t>
              </a:r>
            </a:p>
          </p:txBody>
        </p:sp>
      </p:grpSp>
    </p:spTree>
    <p:extLst>
      <p:ext uri="{BB962C8B-B14F-4D97-AF65-F5344CB8AC3E}">
        <p14:creationId xmlns:p14="http://schemas.microsoft.com/office/powerpoint/2010/main" val="142112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4E6EE3-ACFF-481D-85D3-F538BBA90559}"/>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5" name="Subtitle 4">
            <a:extLst>
              <a:ext uri="{FF2B5EF4-FFF2-40B4-BE49-F238E27FC236}">
                <a16:creationId xmlns:a16="http://schemas.microsoft.com/office/drawing/2014/main" id="{BCFBE69E-348D-4E56-B774-66A258FCF4FA}"/>
              </a:ext>
            </a:extLst>
          </p:cNvPr>
          <p:cNvSpPr>
            <a:spLocks noGrp="1"/>
          </p:cNvSpPr>
          <p:nvPr>
            <p:ph type="subTitle" idx="1"/>
          </p:nvPr>
        </p:nvSpPr>
        <p:spPr>
          <a:xfrm>
            <a:off x="5220072" y="3095179"/>
            <a:ext cx="3096343" cy="478380"/>
          </a:xfrm>
        </p:spPr>
        <p:txBody>
          <a:bodyPr>
            <a:normAutofit/>
          </a:bodyPr>
          <a:lstStyle/>
          <a:p>
            <a:r>
              <a:rPr lang="en-US" dirty="0"/>
              <a:t>Tony.Chan@ExLibrisGroup.com</a:t>
            </a:r>
          </a:p>
        </p:txBody>
      </p:sp>
      <p:sp>
        <p:nvSpPr>
          <p:cNvPr id="4" name="Rectangle 3">
            <a:extLst>
              <a:ext uri="{FF2B5EF4-FFF2-40B4-BE49-F238E27FC236}">
                <a16:creationId xmlns:a16="http://schemas.microsoft.com/office/drawing/2014/main" id="{310371C7-DF14-49ED-97C6-CB5389315675}"/>
              </a:ext>
            </a:extLst>
          </p:cNvPr>
          <p:cNvSpPr/>
          <p:nvPr/>
        </p:nvSpPr>
        <p:spPr>
          <a:xfrm>
            <a:off x="6862616" y="3795886"/>
            <a:ext cx="877736" cy="504056"/>
          </a:xfrm>
          <a:prstGeom prst="rect">
            <a:avLst/>
          </a:prstGeom>
          <a:solidFill>
            <a:srgbClr val="DBF0EB"/>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D8046C02-0B5B-40C0-B7FD-694DC4B07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5" y="4299942"/>
            <a:ext cx="1597471" cy="430407"/>
          </a:xfrm>
          <a:prstGeom prst="rect">
            <a:avLst/>
          </a:prstGeom>
        </p:spPr>
      </p:pic>
    </p:spTree>
    <p:extLst>
      <p:ext uri="{BB962C8B-B14F-4D97-AF65-F5344CB8AC3E}">
        <p14:creationId xmlns:p14="http://schemas.microsoft.com/office/powerpoint/2010/main" val="1886741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2E16BB-97A3-4AC7-A155-FB5FED42323D}"/>
              </a:ext>
            </a:extLst>
          </p:cNvPr>
          <p:cNvSpPr>
            <a:spLocks noGrp="1"/>
          </p:cNvSpPr>
          <p:nvPr>
            <p:ph type="sldNum" sz="quarter" idx="10"/>
          </p:nvPr>
        </p:nvSpPr>
        <p:spPr/>
        <p:txBody>
          <a:bodyPr/>
          <a:lstStyle/>
          <a:p>
            <a:fld id="{1C146586-7EC2-481D-848F-8CE41EB2DE6C}" type="slidenum">
              <a:rPr lang="en-US" smtClean="0"/>
              <a:pPr/>
              <a:t>2</a:t>
            </a:fld>
            <a:endParaRPr lang="en-US" dirty="0"/>
          </a:p>
        </p:txBody>
      </p:sp>
      <p:sp>
        <p:nvSpPr>
          <p:cNvPr id="3" name="Title 2">
            <a:extLst>
              <a:ext uri="{FF2B5EF4-FFF2-40B4-BE49-F238E27FC236}">
                <a16:creationId xmlns:a16="http://schemas.microsoft.com/office/drawing/2014/main" id="{47A61E7F-A707-4B44-809F-0781C645AA3B}"/>
              </a:ext>
            </a:extLst>
          </p:cNvPr>
          <p:cNvSpPr>
            <a:spLocks noGrp="1"/>
          </p:cNvSpPr>
          <p:nvPr>
            <p:ph type="title"/>
          </p:nvPr>
        </p:nvSpPr>
        <p:spPr/>
        <p:txBody>
          <a:bodyPr/>
          <a:lstStyle/>
          <a:p>
            <a:r>
              <a:rPr lang="en-US" dirty="0"/>
              <a:t>Serving the Academic Library Patrons</a:t>
            </a:r>
          </a:p>
        </p:txBody>
      </p:sp>
      <p:sp>
        <p:nvSpPr>
          <p:cNvPr id="13" name="Freeform 5">
            <a:extLst>
              <a:ext uri="{FF2B5EF4-FFF2-40B4-BE49-F238E27FC236}">
                <a16:creationId xmlns:a16="http://schemas.microsoft.com/office/drawing/2014/main" id="{54D78052-87C0-4401-9E80-5C13D2A6C400}"/>
              </a:ext>
            </a:extLst>
          </p:cNvPr>
          <p:cNvSpPr>
            <a:spLocks/>
          </p:cNvSpPr>
          <p:nvPr/>
        </p:nvSpPr>
        <p:spPr bwMode="auto">
          <a:xfrm>
            <a:off x="3376613" y="1591395"/>
            <a:ext cx="2392363" cy="2220913"/>
          </a:xfrm>
          <a:custGeom>
            <a:avLst/>
            <a:gdLst>
              <a:gd name="T0" fmla="*/ 1284 w 3015"/>
              <a:gd name="T1" fmla="*/ 2782 h 2798"/>
              <a:gd name="T2" fmla="*/ 998 w 3015"/>
              <a:gd name="T3" fmla="*/ 2710 h 2798"/>
              <a:gd name="T4" fmla="*/ 734 w 3015"/>
              <a:gd name="T5" fmla="*/ 2585 h 2798"/>
              <a:gd name="T6" fmla="*/ 495 w 3015"/>
              <a:gd name="T7" fmla="*/ 2408 h 2798"/>
              <a:gd name="T8" fmla="*/ 317 w 3015"/>
              <a:gd name="T9" fmla="*/ 2217 h 2798"/>
              <a:gd name="T10" fmla="*/ 159 w 3015"/>
              <a:gd name="T11" fmla="*/ 1967 h 2798"/>
              <a:gd name="T12" fmla="*/ 54 w 3015"/>
              <a:gd name="T13" fmla="*/ 1694 h 2798"/>
              <a:gd name="T14" fmla="*/ 3 w 3015"/>
              <a:gd name="T15" fmla="*/ 1403 h 2798"/>
              <a:gd name="T16" fmla="*/ 7 w 3015"/>
              <a:gd name="T17" fmla="*/ 1140 h 2798"/>
              <a:gd name="T18" fmla="*/ 65 w 3015"/>
              <a:gd name="T19" fmla="*/ 851 h 2798"/>
              <a:gd name="T20" fmla="*/ 176 w 3015"/>
              <a:gd name="T21" fmla="*/ 580 h 2798"/>
              <a:gd name="T22" fmla="*/ 341 w 3015"/>
              <a:gd name="T23" fmla="*/ 335 h 2798"/>
              <a:gd name="T24" fmla="*/ 542 w 3015"/>
              <a:gd name="T25" fmla="*/ 132 h 2798"/>
              <a:gd name="T26" fmla="*/ 729 w 3015"/>
              <a:gd name="T27" fmla="*/ 0 h 2798"/>
              <a:gd name="T28" fmla="*/ 731 w 3015"/>
              <a:gd name="T29" fmla="*/ 10 h 2798"/>
              <a:gd name="T30" fmla="*/ 449 w 3015"/>
              <a:gd name="T31" fmla="*/ 232 h 2798"/>
              <a:gd name="T32" fmla="*/ 283 w 3015"/>
              <a:gd name="T33" fmla="*/ 430 h 2798"/>
              <a:gd name="T34" fmla="*/ 139 w 3015"/>
              <a:gd name="T35" fmla="*/ 684 h 2798"/>
              <a:gd name="T36" fmla="*/ 47 w 3015"/>
              <a:gd name="T37" fmla="*/ 960 h 2798"/>
              <a:gd name="T38" fmla="*/ 12 w 3015"/>
              <a:gd name="T39" fmla="*/ 1253 h 2798"/>
              <a:gd name="T40" fmla="*/ 27 w 3015"/>
              <a:gd name="T41" fmla="*/ 1512 h 2798"/>
              <a:gd name="T42" fmla="*/ 98 w 3015"/>
              <a:gd name="T43" fmla="*/ 1795 h 2798"/>
              <a:gd name="T44" fmla="*/ 223 w 3015"/>
              <a:gd name="T45" fmla="*/ 2057 h 2798"/>
              <a:gd name="T46" fmla="*/ 398 w 3015"/>
              <a:gd name="T47" fmla="*/ 2294 h 2798"/>
              <a:gd name="T48" fmla="*/ 589 w 3015"/>
              <a:gd name="T49" fmla="*/ 2471 h 2798"/>
              <a:gd name="T50" fmla="*/ 835 w 3015"/>
              <a:gd name="T51" fmla="*/ 2628 h 2798"/>
              <a:gd name="T52" fmla="*/ 1107 w 3015"/>
              <a:gd name="T53" fmla="*/ 2732 h 2798"/>
              <a:gd name="T54" fmla="*/ 1396 w 3015"/>
              <a:gd name="T55" fmla="*/ 2782 h 2798"/>
              <a:gd name="T56" fmla="*/ 1656 w 3015"/>
              <a:gd name="T57" fmla="*/ 2779 h 2798"/>
              <a:gd name="T58" fmla="*/ 1943 w 3015"/>
              <a:gd name="T59" fmla="*/ 2723 h 2798"/>
              <a:gd name="T60" fmla="*/ 2211 w 3015"/>
              <a:gd name="T61" fmla="*/ 2611 h 2798"/>
              <a:gd name="T62" fmla="*/ 2455 w 3015"/>
              <a:gd name="T63" fmla="*/ 2448 h 2798"/>
              <a:gd name="T64" fmla="*/ 2641 w 3015"/>
              <a:gd name="T65" fmla="*/ 2266 h 2798"/>
              <a:gd name="T66" fmla="*/ 2811 w 3015"/>
              <a:gd name="T67" fmla="*/ 2026 h 2798"/>
              <a:gd name="T68" fmla="*/ 2928 w 3015"/>
              <a:gd name="T69" fmla="*/ 1761 h 2798"/>
              <a:gd name="T70" fmla="*/ 2992 w 3015"/>
              <a:gd name="T71" fmla="*/ 1475 h 2798"/>
              <a:gd name="T72" fmla="*/ 3001 w 3015"/>
              <a:gd name="T73" fmla="*/ 1215 h 2798"/>
              <a:gd name="T74" fmla="*/ 2959 w 3015"/>
              <a:gd name="T75" fmla="*/ 925 h 2798"/>
              <a:gd name="T76" fmla="*/ 2860 w 3015"/>
              <a:gd name="T77" fmla="*/ 651 h 2798"/>
              <a:gd name="T78" fmla="*/ 2711 w 3015"/>
              <a:gd name="T79" fmla="*/ 400 h 2798"/>
              <a:gd name="T80" fmla="*/ 2534 w 3015"/>
              <a:gd name="T81" fmla="*/ 202 h 2798"/>
              <a:gd name="T82" fmla="*/ 2295 w 3015"/>
              <a:gd name="T83" fmla="*/ 17 h 2798"/>
              <a:gd name="T84" fmla="*/ 2299 w 3015"/>
              <a:gd name="T85" fmla="*/ 7 h 2798"/>
              <a:gd name="T86" fmla="*/ 2510 w 3015"/>
              <a:gd name="T87" fmla="*/ 164 h 2798"/>
              <a:gd name="T88" fmla="*/ 2697 w 3015"/>
              <a:gd name="T89" fmla="*/ 364 h 2798"/>
              <a:gd name="T90" fmla="*/ 2855 w 3015"/>
              <a:gd name="T91" fmla="*/ 613 h 2798"/>
              <a:gd name="T92" fmla="*/ 2960 w 3015"/>
              <a:gd name="T93" fmla="*/ 886 h 2798"/>
              <a:gd name="T94" fmla="*/ 3011 w 3015"/>
              <a:gd name="T95" fmla="*/ 1177 h 2798"/>
              <a:gd name="T96" fmla="*/ 3007 w 3015"/>
              <a:gd name="T97" fmla="*/ 1440 h 2798"/>
              <a:gd name="T98" fmla="*/ 2950 w 3015"/>
              <a:gd name="T99" fmla="*/ 1730 h 2798"/>
              <a:gd name="T100" fmla="*/ 2838 w 3015"/>
              <a:gd name="T101" fmla="*/ 1999 h 2798"/>
              <a:gd name="T102" fmla="*/ 2674 w 3015"/>
              <a:gd name="T103" fmla="*/ 2246 h 2798"/>
              <a:gd name="T104" fmla="*/ 2491 w 3015"/>
              <a:gd name="T105" fmla="*/ 2433 h 2798"/>
              <a:gd name="T106" fmla="*/ 2249 w 3015"/>
              <a:gd name="T107" fmla="*/ 2603 h 2798"/>
              <a:gd name="T108" fmla="*/ 1981 w 3015"/>
              <a:gd name="T109" fmla="*/ 2722 h 2798"/>
              <a:gd name="T110" fmla="*/ 1694 w 3015"/>
              <a:gd name="T111" fmla="*/ 2786 h 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5" h="2798">
                <a:moveTo>
                  <a:pt x="1508" y="2798"/>
                </a:moveTo>
                <a:lnTo>
                  <a:pt x="1508" y="2798"/>
                </a:lnTo>
                <a:lnTo>
                  <a:pt x="1470" y="2797"/>
                </a:lnTo>
                <a:lnTo>
                  <a:pt x="1432" y="2796"/>
                </a:lnTo>
                <a:lnTo>
                  <a:pt x="1395" y="2794"/>
                </a:lnTo>
                <a:lnTo>
                  <a:pt x="1357" y="2790"/>
                </a:lnTo>
                <a:lnTo>
                  <a:pt x="1321" y="2786"/>
                </a:lnTo>
                <a:lnTo>
                  <a:pt x="1284" y="2782"/>
                </a:lnTo>
                <a:lnTo>
                  <a:pt x="1248" y="2775"/>
                </a:lnTo>
                <a:lnTo>
                  <a:pt x="1211" y="2769"/>
                </a:lnTo>
                <a:lnTo>
                  <a:pt x="1174" y="2761"/>
                </a:lnTo>
                <a:lnTo>
                  <a:pt x="1139" y="2753"/>
                </a:lnTo>
                <a:lnTo>
                  <a:pt x="1104" y="2743"/>
                </a:lnTo>
                <a:lnTo>
                  <a:pt x="1068" y="2733"/>
                </a:lnTo>
                <a:lnTo>
                  <a:pt x="1033" y="2722"/>
                </a:lnTo>
                <a:lnTo>
                  <a:pt x="998" y="2710"/>
                </a:lnTo>
                <a:lnTo>
                  <a:pt x="964" y="2697"/>
                </a:lnTo>
                <a:lnTo>
                  <a:pt x="931" y="2684"/>
                </a:lnTo>
                <a:lnTo>
                  <a:pt x="896" y="2669"/>
                </a:lnTo>
                <a:lnTo>
                  <a:pt x="863" y="2654"/>
                </a:lnTo>
                <a:lnTo>
                  <a:pt x="830" y="2638"/>
                </a:lnTo>
                <a:lnTo>
                  <a:pt x="797" y="2621"/>
                </a:lnTo>
                <a:lnTo>
                  <a:pt x="765" y="2603"/>
                </a:lnTo>
                <a:lnTo>
                  <a:pt x="734" y="2585"/>
                </a:lnTo>
                <a:lnTo>
                  <a:pt x="702" y="2566"/>
                </a:lnTo>
                <a:lnTo>
                  <a:pt x="672" y="2545"/>
                </a:lnTo>
                <a:lnTo>
                  <a:pt x="641" y="2524"/>
                </a:lnTo>
                <a:lnTo>
                  <a:pt x="610" y="2502"/>
                </a:lnTo>
                <a:lnTo>
                  <a:pt x="581" y="2480"/>
                </a:lnTo>
                <a:lnTo>
                  <a:pt x="552" y="2457"/>
                </a:lnTo>
                <a:lnTo>
                  <a:pt x="523" y="2433"/>
                </a:lnTo>
                <a:lnTo>
                  <a:pt x="495" y="2408"/>
                </a:lnTo>
                <a:lnTo>
                  <a:pt x="469" y="2382"/>
                </a:lnTo>
                <a:lnTo>
                  <a:pt x="442" y="2356"/>
                </a:lnTo>
                <a:lnTo>
                  <a:pt x="442" y="2356"/>
                </a:lnTo>
                <a:lnTo>
                  <a:pt x="415" y="2329"/>
                </a:lnTo>
                <a:lnTo>
                  <a:pt x="389" y="2301"/>
                </a:lnTo>
                <a:lnTo>
                  <a:pt x="364" y="2273"/>
                </a:lnTo>
                <a:lnTo>
                  <a:pt x="341" y="2246"/>
                </a:lnTo>
                <a:lnTo>
                  <a:pt x="317" y="2217"/>
                </a:lnTo>
                <a:lnTo>
                  <a:pt x="295" y="2186"/>
                </a:lnTo>
                <a:lnTo>
                  <a:pt x="273" y="2156"/>
                </a:lnTo>
                <a:lnTo>
                  <a:pt x="253" y="2126"/>
                </a:lnTo>
                <a:lnTo>
                  <a:pt x="232" y="2095"/>
                </a:lnTo>
                <a:lnTo>
                  <a:pt x="213" y="2064"/>
                </a:lnTo>
                <a:lnTo>
                  <a:pt x="195" y="2032"/>
                </a:lnTo>
                <a:lnTo>
                  <a:pt x="176" y="1999"/>
                </a:lnTo>
                <a:lnTo>
                  <a:pt x="159" y="1967"/>
                </a:lnTo>
                <a:lnTo>
                  <a:pt x="143" y="1934"/>
                </a:lnTo>
                <a:lnTo>
                  <a:pt x="128" y="1901"/>
                </a:lnTo>
                <a:lnTo>
                  <a:pt x="114" y="1867"/>
                </a:lnTo>
                <a:lnTo>
                  <a:pt x="100" y="1833"/>
                </a:lnTo>
                <a:lnTo>
                  <a:pt x="87" y="1798"/>
                </a:lnTo>
                <a:lnTo>
                  <a:pt x="75" y="1764"/>
                </a:lnTo>
                <a:lnTo>
                  <a:pt x="65" y="1730"/>
                </a:lnTo>
                <a:lnTo>
                  <a:pt x="54" y="1694"/>
                </a:lnTo>
                <a:lnTo>
                  <a:pt x="45" y="1659"/>
                </a:lnTo>
                <a:lnTo>
                  <a:pt x="37" y="1622"/>
                </a:lnTo>
                <a:lnTo>
                  <a:pt x="29" y="1587"/>
                </a:lnTo>
                <a:lnTo>
                  <a:pt x="22" y="1550"/>
                </a:lnTo>
                <a:lnTo>
                  <a:pt x="16" y="1514"/>
                </a:lnTo>
                <a:lnTo>
                  <a:pt x="11" y="1477"/>
                </a:lnTo>
                <a:lnTo>
                  <a:pt x="7" y="1440"/>
                </a:lnTo>
                <a:lnTo>
                  <a:pt x="3" y="1403"/>
                </a:lnTo>
                <a:lnTo>
                  <a:pt x="1" y="1365"/>
                </a:lnTo>
                <a:lnTo>
                  <a:pt x="0" y="1328"/>
                </a:lnTo>
                <a:lnTo>
                  <a:pt x="0" y="1290"/>
                </a:lnTo>
                <a:lnTo>
                  <a:pt x="0" y="1290"/>
                </a:lnTo>
                <a:lnTo>
                  <a:pt x="0" y="1253"/>
                </a:lnTo>
                <a:lnTo>
                  <a:pt x="1" y="1215"/>
                </a:lnTo>
                <a:lnTo>
                  <a:pt x="3" y="1177"/>
                </a:lnTo>
                <a:lnTo>
                  <a:pt x="7" y="1140"/>
                </a:lnTo>
                <a:lnTo>
                  <a:pt x="11" y="1103"/>
                </a:lnTo>
                <a:lnTo>
                  <a:pt x="16" y="1067"/>
                </a:lnTo>
                <a:lnTo>
                  <a:pt x="22" y="1030"/>
                </a:lnTo>
                <a:lnTo>
                  <a:pt x="29" y="994"/>
                </a:lnTo>
                <a:lnTo>
                  <a:pt x="37" y="957"/>
                </a:lnTo>
                <a:lnTo>
                  <a:pt x="45" y="922"/>
                </a:lnTo>
                <a:lnTo>
                  <a:pt x="54" y="886"/>
                </a:lnTo>
                <a:lnTo>
                  <a:pt x="65" y="851"/>
                </a:lnTo>
                <a:lnTo>
                  <a:pt x="75" y="815"/>
                </a:lnTo>
                <a:lnTo>
                  <a:pt x="87" y="781"/>
                </a:lnTo>
                <a:lnTo>
                  <a:pt x="100" y="746"/>
                </a:lnTo>
                <a:lnTo>
                  <a:pt x="114" y="713"/>
                </a:lnTo>
                <a:lnTo>
                  <a:pt x="128" y="679"/>
                </a:lnTo>
                <a:lnTo>
                  <a:pt x="143" y="645"/>
                </a:lnTo>
                <a:lnTo>
                  <a:pt x="159" y="613"/>
                </a:lnTo>
                <a:lnTo>
                  <a:pt x="176" y="580"/>
                </a:lnTo>
                <a:lnTo>
                  <a:pt x="195" y="548"/>
                </a:lnTo>
                <a:lnTo>
                  <a:pt x="213" y="516"/>
                </a:lnTo>
                <a:lnTo>
                  <a:pt x="232" y="485"/>
                </a:lnTo>
                <a:lnTo>
                  <a:pt x="253" y="454"/>
                </a:lnTo>
                <a:lnTo>
                  <a:pt x="273" y="423"/>
                </a:lnTo>
                <a:lnTo>
                  <a:pt x="295" y="394"/>
                </a:lnTo>
                <a:lnTo>
                  <a:pt x="317" y="364"/>
                </a:lnTo>
                <a:lnTo>
                  <a:pt x="341" y="335"/>
                </a:lnTo>
                <a:lnTo>
                  <a:pt x="364" y="306"/>
                </a:lnTo>
                <a:lnTo>
                  <a:pt x="389" y="278"/>
                </a:lnTo>
                <a:lnTo>
                  <a:pt x="415" y="251"/>
                </a:lnTo>
                <a:lnTo>
                  <a:pt x="442" y="224"/>
                </a:lnTo>
                <a:lnTo>
                  <a:pt x="442" y="224"/>
                </a:lnTo>
                <a:lnTo>
                  <a:pt x="474" y="192"/>
                </a:lnTo>
                <a:lnTo>
                  <a:pt x="507" y="162"/>
                </a:lnTo>
                <a:lnTo>
                  <a:pt x="542" y="132"/>
                </a:lnTo>
                <a:lnTo>
                  <a:pt x="577" y="104"/>
                </a:lnTo>
                <a:lnTo>
                  <a:pt x="613" y="76"/>
                </a:lnTo>
                <a:lnTo>
                  <a:pt x="649" y="50"/>
                </a:lnTo>
                <a:lnTo>
                  <a:pt x="687" y="24"/>
                </a:lnTo>
                <a:lnTo>
                  <a:pt x="724" y="1"/>
                </a:lnTo>
                <a:lnTo>
                  <a:pt x="724" y="1"/>
                </a:lnTo>
                <a:lnTo>
                  <a:pt x="726" y="0"/>
                </a:lnTo>
                <a:lnTo>
                  <a:pt x="729" y="0"/>
                </a:lnTo>
                <a:lnTo>
                  <a:pt x="731" y="1"/>
                </a:lnTo>
                <a:lnTo>
                  <a:pt x="733" y="3"/>
                </a:lnTo>
                <a:lnTo>
                  <a:pt x="733" y="3"/>
                </a:lnTo>
                <a:lnTo>
                  <a:pt x="733" y="5"/>
                </a:lnTo>
                <a:lnTo>
                  <a:pt x="733" y="7"/>
                </a:lnTo>
                <a:lnTo>
                  <a:pt x="732" y="9"/>
                </a:lnTo>
                <a:lnTo>
                  <a:pt x="731" y="10"/>
                </a:lnTo>
                <a:lnTo>
                  <a:pt x="731" y="10"/>
                </a:lnTo>
                <a:lnTo>
                  <a:pt x="693" y="34"/>
                </a:lnTo>
                <a:lnTo>
                  <a:pt x="656" y="59"/>
                </a:lnTo>
                <a:lnTo>
                  <a:pt x="619" y="85"/>
                </a:lnTo>
                <a:lnTo>
                  <a:pt x="584" y="112"/>
                </a:lnTo>
                <a:lnTo>
                  <a:pt x="549" y="140"/>
                </a:lnTo>
                <a:lnTo>
                  <a:pt x="515" y="170"/>
                </a:lnTo>
                <a:lnTo>
                  <a:pt x="482" y="200"/>
                </a:lnTo>
                <a:lnTo>
                  <a:pt x="449" y="232"/>
                </a:lnTo>
                <a:lnTo>
                  <a:pt x="449" y="232"/>
                </a:lnTo>
                <a:lnTo>
                  <a:pt x="424" y="259"/>
                </a:lnTo>
                <a:lnTo>
                  <a:pt x="398" y="286"/>
                </a:lnTo>
                <a:lnTo>
                  <a:pt x="373" y="313"/>
                </a:lnTo>
                <a:lnTo>
                  <a:pt x="349" y="342"/>
                </a:lnTo>
                <a:lnTo>
                  <a:pt x="327" y="371"/>
                </a:lnTo>
                <a:lnTo>
                  <a:pt x="304" y="400"/>
                </a:lnTo>
                <a:lnTo>
                  <a:pt x="283" y="430"/>
                </a:lnTo>
                <a:lnTo>
                  <a:pt x="261" y="461"/>
                </a:lnTo>
                <a:lnTo>
                  <a:pt x="242" y="491"/>
                </a:lnTo>
                <a:lnTo>
                  <a:pt x="223" y="522"/>
                </a:lnTo>
                <a:lnTo>
                  <a:pt x="204" y="554"/>
                </a:lnTo>
                <a:lnTo>
                  <a:pt x="187" y="585"/>
                </a:lnTo>
                <a:lnTo>
                  <a:pt x="170" y="617"/>
                </a:lnTo>
                <a:lnTo>
                  <a:pt x="154" y="651"/>
                </a:lnTo>
                <a:lnTo>
                  <a:pt x="139" y="684"/>
                </a:lnTo>
                <a:lnTo>
                  <a:pt x="125" y="717"/>
                </a:lnTo>
                <a:lnTo>
                  <a:pt x="111" y="751"/>
                </a:lnTo>
                <a:lnTo>
                  <a:pt x="98" y="785"/>
                </a:lnTo>
                <a:lnTo>
                  <a:pt x="86" y="819"/>
                </a:lnTo>
                <a:lnTo>
                  <a:pt x="75" y="854"/>
                </a:lnTo>
                <a:lnTo>
                  <a:pt x="66" y="889"/>
                </a:lnTo>
                <a:lnTo>
                  <a:pt x="56" y="925"/>
                </a:lnTo>
                <a:lnTo>
                  <a:pt x="47" y="960"/>
                </a:lnTo>
                <a:lnTo>
                  <a:pt x="40" y="996"/>
                </a:lnTo>
                <a:lnTo>
                  <a:pt x="34" y="1032"/>
                </a:lnTo>
                <a:lnTo>
                  <a:pt x="27" y="1068"/>
                </a:lnTo>
                <a:lnTo>
                  <a:pt x="23" y="1104"/>
                </a:lnTo>
                <a:lnTo>
                  <a:pt x="18" y="1141"/>
                </a:lnTo>
                <a:lnTo>
                  <a:pt x="15" y="1178"/>
                </a:lnTo>
                <a:lnTo>
                  <a:pt x="13" y="1215"/>
                </a:lnTo>
                <a:lnTo>
                  <a:pt x="12" y="1253"/>
                </a:lnTo>
                <a:lnTo>
                  <a:pt x="11" y="1290"/>
                </a:lnTo>
                <a:lnTo>
                  <a:pt x="11" y="1290"/>
                </a:lnTo>
                <a:lnTo>
                  <a:pt x="12" y="1328"/>
                </a:lnTo>
                <a:lnTo>
                  <a:pt x="13" y="1364"/>
                </a:lnTo>
                <a:lnTo>
                  <a:pt x="15" y="1402"/>
                </a:lnTo>
                <a:lnTo>
                  <a:pt x="18" y="1438"/>
                </a:lnTo>
                <a:lnTo>
                  <a:pt x="23" y="1475"/>
                </a:lnTo>
                <a:lnTo>
                  <a:pt x="27" y="1512"/>
                </a:lnTo>
                <a:lnTo>
                  <a:pt x="34" y="1548"/>
                </a:lnTo>
                <a:lnTo>
                  <a:pt x="40" y="1585"/>
                </a:lnTo>
                <a:lnTo>
                  <a:pt x="47" y="1620"/>
                </a:lnTo>
                <a:lnTo>
                  <a:pt x="56" y="1656"/>
                </a:lnTo>
                <a:lnTo>
                  <a:pt x="66" y="1691"/>
                </a:lnTo>
                <a:lnTo>
                  <a:pt x="75" y="1725"/>
                </a:lnTo>
                <a:lnTo>
                  <a:pt x="86" y="1761"/>
                </a:lnTo>
                <a:lnTo>
                  <a:pt x="98" y="1795"/>
                </a:lnTo>
                <a:lnTo>
                  <a:pt x="111" y="1830"/>
                </a:lnTo>
                <a:lnTo>
                  <a:pt x="125" y="1863"/>
                </a:lnTo>
                <a:lnTo>
                  <a:pt x="139" y="1896"/>
                </a:lnTo>
                <a:lnTo>
                  <a:pt x="154" y="1930"/>
                </a:lnTo>
                <a:lnTo>
                  <a:pt x="170" y="1962"/>
                </a:lnTo>
                <a:lnTo>
                  <a:pt x="187" y="1994"/>
                </a:lnTo>
                <a:lnTo>
                  <a:pt x="204" y="2026"/>
                </a:lnTo>
                <a:lnTo>
                  <a:pt x="223" y="2057"/>
                </a:lnTo>
                <a:lnTo>
                  <a:pt x="242" y="2089"/>
                </a:lnTo>
                <a:lnTo>
                  <a:pt x="261" y="2120"/>
                </a:lnTo>
                <a:lnTo>
                  <a:pt x="283" y="2150"/>
                </a:lnTo>
                <a:lnTo>
                  <a:pt x="304" y="2180"/>
                </a:lnTo>
                <a:lnTo>
                  <a:pt x="327" y="2209"/>
                </a:lnTo>
                <a:lnTo>
                  <a:pt x="349" y="2238"/>
                </a:lnTo>
                <a:lnTo>
                  <a:pt x="373" y="2266"/>
                </a:lnTo>
                <a:lnTo>
                  <a:pt x="398" y="2294"/>
                </a:lnTo>
                <a:lnTo>
                  <a:pt x="424" y="2321"/>
                </a:lnTo>
                <a:lnTo>
                  <a:pt x="449" y="2348"/>
                </a:lnTo>
                <a:lnTo>
                  <a:pt x="449" y="2348"/>
                </a:lnTo>
                <a:lnTo>
                  <a:pt x="476" y="2375"/>
                </a:lnTo>
                <a:lnTo>
                  <a:pt x="503" y="2399"/>
                </a:lnTo>
                <a:lnTo>
                  <a:pt x="531" y="2424"/>
                </a:lnTo>
                <a:lnTo>
                  <a:pt x="560" y="2448"/>
                </a:lnTo>
                <a:lnTo>
                  <a:pt x="589" y="2471"/>
                </a:lnTo>
                <a:lnTo>
                  <a:pt x="618" y="2494"/>
                </a:lnTo>
                <a:lnTo>
                  <a:pt x="647" y="2515"/>
                </a:lnTo>
                <a:lnTo>
                  <a:pt x="678" y="2536"/>
                </a:lnTo>
                <a:lnTo>
                  <a:pt x="708" y="2556"/>
                </a:lnTo>
                <a:lnTo>
                  <a:pt x="739" y="2575"/>
                </a:lnTo>
                <a:lnTo>
                  <a:pt x="771" y="2594"/>
                </a:lnTo>
                <a:lnTo>
                  <a:pt x="803" y="2611"/>
                </a:lnTo>
                <a:lnTo>
                  <a:pt x="835" y="2628"/>
                </a:lnTo>
                <a:lnTo>
                  <a:pt x="868" y="2643"/>
                </a:lnTo>
                <a:lnTo>
                  <a:pt x="901" y="2659"/>
                </a:lnTo>
                <a:lnTo>
                  <a:pt x="935" y="2673"/>
                </a:lnTo>
                <a:lnTo>
                  <a:pt x="968" y="2686"/>
                </a:lnTo>
                <a:lnTo>
                  <a:pt x="1003" y="2699"/>
                </a:lnTo>
                <a:lnTo>
                  <a:pt x="1037" y="2711"/>
                </a:lnTo>
                <a:lnTo>
                  <a:pt x="1071" y="2723"/>
                </a:lnTo>
                <a:lnTo>
                  <a:pt x="1107" y="2732"/>
                </a:lnTo>
                <a:lnTo>
                  <a:pt x="1142" y="2742"/>
                </a:lnTo>
                <a:lnTo>
                  <a:pt x="1178" y="2750"/>
                </a:lnTo>
                <a:lnTo>
                  <a:pt x="1213" y="2757"/>
                </a:lnTo>
                <a:lnTo>
                  <a:pt x="1250" y="2765"/>
                </a:lnTo>
                <a:lnTo>
                  <a:pt x="1285" y="2770"/>
                </a:lnTo>
                <a:lnTo>
                  <a:pt x="1322" y="2775"/>
                </a:lnTo>
                <a:lnTo>
                  <a:pt x="1358" y="2779"/>
                </a:lnTo>
                <a:lnTo>
                  <a:pt x="1396" y="2782"/>
                </a:lnTo>
                <a:lnTo>
                  <a:pt x="1432" y="2785"/>
                </a:lnTo>
                <a:lnTo>
                  <a:pt x="1470" y="2786"/>
                </a:lnTo>
                <a:lnTo>
                  <a:pt x="1508" y="2786"/>
                </a:lnTo>
                <a:lnTo>
                  <a:pt x="1508" y="2786"/>
                </a:lnTo>
                <a:lnTo>
                  <a:pt x="1545" y="2786"/>
                </a:lnTo>
                <a:lnTo>
                  <a:pt x="1582" y="2785"/>
                </a:lnTo>
                <a:lnTo>
                  <a:pt x="1619" y="2782"/>
                </a:lnTo>
                <a:lnTo>
                  <a:pt x="1656" y="2779"/>
                </a:lnTo>
                <a:lnTo>
                  <a:pt x="1692" y="2775"/>
                </a:lnTo>
                <a:lnTo>
                  <a:pt x="1729" y="2770"/>
                </a:lnTo>
                <a:lnTo>
                  <a:pt x="1765" y="2765"/>
                </a:lnTo>
                <a:lnTo>
                  <a:pt x="1802" y="2757"/>
                </a:lnTo>
                <a:lnTo>
                  <a:pt x="1837" y="2750"/>
                </a:lnTo>
                <a:lnTo>
                  <a:pt x="1873" y="2742"/>
                </a:lnTo>
                <a:lnTo>
                  <a:pt x="1908" y="2732"/>
                </a:lnTo>
                <a:lnTo>
                  <a:pt x="1943" y="2723"/>
                </a:lnTo>
                <a:lnTo>
                  <a:pt x="1978" y="2711"/>
                </a:lnTo>
                <a:lnTo>
                  <a:pt x="2012" y="2699"/>
                </a:lnTo>
                <a:lnTo>
                  <a:pt x="2046" y="2686"/>
                </a:lnTo>
                <a:lnTo>
                  <a:pt x="2080" y="2673"/>
                </a:lnTo>
                <a:lnTo>
                  <a:pt x="2113" y="2659"/>
                </a:lnTo>
                <a:lnTo>
                  <a:pt x="2147" y="2643"/>
                </a:lnTo>
                <a:lnTo>
                  <a:pt x="2179" y="2628"/>
                </a:lnTo>
                <a:lnTo>
                  <a:pt x="2211" y="2611"/>
                </a:lnTo>
                <a:lnTo>
                  <a:pt x="2243" y="2594"/>
                </a:lnTo>
                <a:lnTo>
                  <a:pt x="2275" y="2575"/>
                </a:lnTo>
                <a:lnTo>
                  <a:pt x="2306" y="2556"/>
                </a:lnTo>
                <a:lnTo>
                  <a:pt x="2337" y="2536"/>
                </a:lnTo>
                <a:lnTo>
                  <a:pt x="2367" y="2515"/>
                </a:lnTo>
                <a:lnTo>
                  <a:pt x="2397" y="2494"/>
                </a:lnTo>
                <a:lnTo>
                  <a:pt x="2426" y="2471"/>
                </a:lnTo>
                <a:lnTo>
                  <a:pt x="2455" y="2448"/>
                </a:lnTo>
                <a:lnTo>
                  <a:pt x="2483" y="2424"/>
                </a:lnTo>
                <a:lnTo>
                  <a:pt x="2511" y="2399"/>
                </a:lnTo>
                <a:lnTo>
                  <a:pt x="2538" y="2375"/>
                </a:lnTo>
                <a:lnTo>
                  <a:pt x="2565" y="2348"/>
                </a:lnTo>
                <a:lnTo>
                  <a:pt x="2565" y="2348"/>
                </a:lnTo>
                <a:lnTo>
                  <a:pt x="2592" y="2321"/>
                </a:lnTo>
                <a:lnTo>
                  <a:pt x="2616" y="2294"/>
                </a:lnTo>
                <a:lnTo>
                  <a:pt x="2641" y="2266"/>
                </a:lnTo>
                <a:lnTo>
                  <a:pt x="2665" y="2238"/>
                </a:lnTo>
                <a:lnTo>
                  <a:pt x="2688" y="2209"/>
                </a:lnTo>
                <a:lnTo>
                  <a:pt x="2711" y="2180"/>
                </a:lnTo>
                <a:lnTo>
                  <a:pt x="2732" y="2150"/>
                </a:lnTo>
                <a:lnTo>
                  <a:pt x="2753" y="2120"/>
                </a:lnTo>
                <a:lnTo>
                  <a:pt x="2773" y="2089"/>
                </a:lnTo>
                <a:lnTo>
                  <a:pt x="2791" y="2057"/>
                </a:lnTo>
                <a:lnTo>
                  <a:pt x="2811" y="2026"/>
                </a:lnTo>
                <a:lnTo>
                  <a:pt x="2828" y="1994"/>
                </a:lnTo>
                <a:lnTo>
                  <a:pt x="2845" y="1962"/>
                </a:lnTo>
                <a:lnTo>
                  <a:pt x="2860" y="1930"/>
                </a:lnTo>
                <a:lnTo>
                  <a:pt x="2876" y="1896"/>
                </a:lnTo>
                <a:lnTo>
                  <a:pt x="2890" y="1863"/>
                </a:lnTo>
                <a:lnTo>
                  <a:pt x="2903" y="1830"/>
                </a:lnTo>
                <a:lnTo>
                  <a:pt x="2916" y="1795"/>
                </a:lnTo>
                <a:lnTo>
                  <a:pt x="2928" y="1761"/>
                </a:lnTo>
                <a:lnTo>
                  <a:pt x="2939" y="1725"/>
                </a:lnTo>
                <a:lnTo>
                  <a:pt x="2949" y="1691"/>
                </a:lnTo>
                <a:lnTo>
                  <a:pt x="2959" y="1656"/>
                </a:lnTo>
                <a:lnTo>
                  <a:pt x="2967" y="1620"/>
                </a:lnTo>
                <a:lnTo>
                  <a:pt x="2974" y="1585"/>
                </a:lnTo>
                <a:lnTo>
                  <a:pt x="2982" y="1548"/>
                </a:lnTo>
                <a:lnTo>
                  <a:pt x="2987" y="1512"/>
                </a:lnTo>
                <a:lnTo>
                  <a:pt x="2992" y="1475"/>
                </a:lnTo>
                <a:lnTo>
                  <a:pt x="2996" y="1438"/>
                </a:lnTo>
                <a:lnTo>
                  <a:pt x="2999" y="1402"/>
                </a:lnTo>
                <a:lnTo>
                  <a:pt x="3001" y="1364"/>
                </a:lnTo>
                <a:lnTo>
                  <a:pt x="3003" y="1328"/>
                </a:lnTo>
                <a:lnTo>
                  <a:pt x="3003" y="1290"/>
                </a:lnTo>
                <a:lnTo>
                  <a:pt x="3003" y="1290"/>
                </a:lnTo>
                <a:lnTo>
                  <a:pt x="3003" y="1253"/>
                </a:lnTo>
                <a:lnTo>
                  <a:pt x="3001" y="1215"/>
                </a:lnTo>
                <a:lnTo>
                  <a:pt x="2999" y="1178"/>
                </a:lnTo>
                <a:lnTo>
                  <a:pt x="2996" y="1141"/>
                </a:lnTo>
                <a:lnTo>
                  <a:pt x="2992" y="1104"/>
                </a:lnTo>
                <a:lnTo>
                  <a:pt x="2987" y="1068"/>
                </a:lnTo>
                <a:lnTo>
                  <a:pt x="2982" y="1032"/>
                </a:lnTo>
                <a:lnTo>
                  <a:pt x="2974" y="996"/>
                </a:lnTo>
                <a:lnTo>
                  <a:pt x="2967" y="960"/>
                </a:lnTo>
                <a:lnTo>
                  <a:pt x="2959" y="925"/>
                </a:lnTo>
                <a:lnTo>
                  <a:pt x="2949" y="889"/>
                </a:lnTo>
                <a:lnTo>
                  <a:pt x="2939" y="854"/>
                </a:lnTo>
                <a:lnTo>
                  <a:pt x="2928" y="819"/>
                </a:lnTo>
                <a:lnTo>
                  <a:pt x="2916" y="785"/>
                </a:lnTo>
                <a:lnTo>
                  <a:pt x="2903" y="751"/>
                </a:lnTo>
                <a:lnTo>
                  <a:pt x="2890" y="717"/>
                </a:lnTo>
                <a:lnTo>
                  <a:pt x="2876" y="684"/>
                </a:lnTo>
                <a:lnTo>
                  <a:pt x="2860" y="651"/>
                </a:lnTo>
                <a:lnTo>
                  <a:pt x="2845" y="617"/>
                </a:lnTo>
                <a:lnTo>
                  <a:pt x="2828" y="585"/>
                </a:lnTo>
                <a:lnTo>
                  <a:pt x="2811" y="554"/>
                </a:lnTo>
                <a:lnTo>
                  <a:pt x="2791" y="522"/>
                </a:lnTo>
                <a:lnTo>
                  <a:pt x="2773" y="491"/>
                </a:lnTo>
                <a:lnTo>
                  <a:pt x="2753" y="461"/>
                </a:lnTo>
                <a:lnTo>
                  <a:pt x="2732" y="430"/>
                </a:lnTo>
                <a:lnTo>
                  <a:pt x="2711" y="400"/>
                </a:lnTo>
                <a:lnTo>
                  <a:pt x="2688" y="371"/>
                </a:lnTo>
                <a:lnTo>
                  <a:pt x="2665" y="342"/>
                </a:lnTo>
                <a:lnTo>
                  <a:pt x="2641" y="313"/>
                </a:lnTo>
                <a:lnTo>
                  <a:pt x="2616" y="286"/>
                </a:lnTo>
                <a:lnTo>
                  <a:pt x="2592" y="259"/>
                </a:lnTo>
                <a:lnTo>
                  <a:pt x="2565" y="232"/>
                </a:lnTo>
                <a:lnTo>
                  <a:pt x="2565" y="232"/>
                </a:lnTo>
                <a:lnTo>
                  <a:pt x="2534" y="202"/>
                </a:lnTo>
                <a:lnTo>
                  <a:pt x="2502" y="173"/>
                </a:lnTo>
                <a:lnTo>
                  <a:pt x="2469" y="144"/>
                </a:lnTo>
                <a:lnTo>
                  <a:pt x="2436" y="117"/>
                </a:lnTo>
                <a:lnTo>
                  <a:pt x="2401" y="90"/>
                </a:lnTo>
                <a:lnTo>
                  <a:pt x="2367" y="65"/>
                </a:lnTo>
                <a:lnTo>
                  <a:pt x="2332" y="40"/>
                </a:lnTo>
                <a:lnTo>
                  <a:pt x="2295" y="17"/>
                </a:lnTo>
                <a:lnTo>
                  <a:pt x="2295" y="17"/>
                </a:lnTo>
                <a:lnTo>
                  <a:pt x="2294" y="16"/>
                </a:lnTo>
                <a:lnTo>
                  <a:pt x="2293" y="13"/>
                </a:lnTo>
                <a:lnTo>
                  <a:pt x="2293" y="11"/>
                </a:lnTo>
                <a:lnTo>
                  <a:pt x="2293" y="9"/>
                </a:lnTo>
                <a:lnTo>
                  <a:pt x="2293" y="9"/>
                </a:lnTo>
                <a:lnTo>
                  <a:pt x="2295" y="8"/>
                </a:lnTo>
                <a:lnTo>
                  <a:pt x="2297" y="7"/>
                </a:lnTo>
                <a:lnTo>
                  <a:pt x="2299" y="7"/>
                </a:lnTo>
                <a:lnTo>
                  <a:pt x="2301" y="7"/>
                </a:lnTo>
                <a:lnTo>
                  <a:pt x="2301" y="7"/>
                </a:lnTo>
                <a:lnTo>
                  <a:pt x="2338" y="31"/>
                </a:lnTo>
                <a:lnTo>
                  <a:pt x="2373" y="55"/>
                </a:lnTo>
                <a:lnTo>
                  <a:pt x="2409" y="81"/>
                </a:lnTo>
                <a:lnTo>
                  <a:pt x="2443" y="108"/>
                </a:lnTo>
                <a:lnTo>
                  <a:pt x="2477" y="135"/>
                </a:lnTo>
                <a:lnTo>
                  <a:pt x="2510" y="164"/>
                </a:lnTo>
                <a:lnTo>
                  <a:pt x="2542" y="193"/>
                </a:lnTo>
                <a:lnTo>
                  <a:pt x="2573" y="224"/>
                </a:lnTo>
                <a:lnTo>
                  <a:pt x="2573" y="224"/>
                </a:lnTo>
                <a:lnTo>
                  <a:pt x="2599" y="251"/>
                </a:lnTo>
                <a:lnTo>
                  <a:pt x="2625" y="278"/>
                </a:lnTo>
                <a:lnTo>
                  <a:pt x="2650" y="306"/>
                </a:lnTo>
                <a:lnTo>
                  <a:pt x="2674" y="335"/>
                </a:lnTo>
                <a:lnTo>
                  <a:pt x="2697" y="364"/>
                </a:lnTo>
                <a:lnTo>
                  <a:pt x="2719" y="394"/>
                </a:lnTo>
                <a:lnTo>
                  <a:pt x="2741" y="423"/>
                </a:lnTo>
                <a:lnTo>
                  <a:pt x="2762" y="454"/>
                </a:lnTo>
                <a:lnTo>
                  <a:pt x="2783" y="485"/>
                </a:lnTo>
                <a:lnTo>
                  <a:pt x="2802" y="516"/>
                </a:lnTo>
                <a:lnTo>
                  <a:pt x="2820" y="548"/>
                </a:lnTo>
                <a:lnTo>
                  <a:pt x="2838" y="580"/>
                </a:lnTo>
                <a:lnTo>
                  <a:pt x="2855" y="613"/>
                </a:lnTo>
                <a:lnTo>
                  <a:pt x="2871" y="645"/>
                </a:lnTo>
                <a:lnTo>
                  <a:pt x="2886" y="679"/>
                </a:lnTo>
                <a:lnTo>
                  <a:pt x="2901" y="713"/>
                </a:lnTo>
                <a:lnTo>
                  <a:pt x="2914" y="746"/>
                </a:lnTo>
                <a:lnTo>
                  <a:pt x="2927" y="781"/>
                </a:lnTo>
                <a:lnTo>
                  <a:pt x="2939" y="815"/>
                </a:lnTo>
                <a:lnTo>
                  <a:pt x="2950" y="851"/>
                </a:lnTo>
                <a:lnTo>
                  <a:pt x="2960" y="886"/>
                </a:lnTo>
                <a:lnTo>
                  <a:pt x="2970" y="922"/>
                </a:lnTo>
                <a:lnTo>
                  <a:pt x="2978" y="957"/>
                </a:lnTo>
                <a:lnTo>
                  <a:pt x="2986" y="994"/>
                </a:lnTo>
                <a:lnTo>
                  <a:pt x="2992" y="1030"/>
                </a:lnTo>
                <a:lnTo>
                  <a:pt x="2999" y="1067"/>
                </a:lnTo>
                <a:lnTo>
                  <a:pt x="3003" y="1103"/>
                </a:lnTo>
                <a:lnTo>
                  <a:pt x="3007" y="1140"/>
                </a:lnTo>
                <a:lnTo>
                  <a:pt x="3011" y="1177"/>
                </a:lnTo>
                <a:lnTo>
                  <a:pt x="3013" y="1215"/>
                </a:lnTo>
                <a:lnTo>
                  <a:pt x="3014" y="1253"/>
                </a:lnTo>
                <a:lnTo>
                  <a:pt x="3015" y="1290"/>
                </a:lnTo>
                <a:lnTo>
                  <a:pt x="3015" y="1290"/>
                </a:lnTo>
                <a:lnTo>
                  <a:pt x="3014" y="1328"/>
                </a:lnTo>
                <a:lnTo>
                  <a:pt x="3013" y="1365"/>
                </a:lnTo>
                <a:lnTo>
                  <a:pt x="3011" y="1403"/>
                </a:lnTo>
                <a:lnTo>
                  <a:pt x="3007" y="1440"/>
                </a:lnTo>
                <a:lnTo>
                  <a:pt x="3003" y="1477"/>
                </a:lnTo>
                <a:lnTo>
                  <a:pt x="2999" y="1514"/>
                </a:lnTo>
                <a:lnTo>
                  <a:pt x="2992" y="1550"/>
                </a:lnTo>
                <a:lnTo>
                  <a:pt x="2986" y="1587"/>
                </a:lnTo>
                <a:lnTo>
                  <a:pt x="2978" y="1622"/>
                </a:lnTo>
                <a:lnTo>
                  <a:pt x="2970" y="1659"/>
                </a:lnTo>
                <a:lnTo>
                  <a:pt x="2960" y="1694"/>
                </a:lnTo>
                <a:lnTo>
                  <a:pt x="2950" y="1730"/>
                </a:lnTo>
                <a:lnTo>
                  <a:pt x="2939" y="1764"/>
                </a:lnTo>
                <a:lnTo>
                  <a:pt x="2927" y="1798"/>
                </a:lnTo>
                <a:lnTo>
                  <a:pt x="2914" y="1833"/>
                </a:lnTo>
                <a:lnTo>
                  <a:pt x="2901" y="1867"/>
                </a:lnTo>
                <a:lnTo>
                  <a:pt x="2886" y="1901"/>
                </a:lnTo>
                <a:lnTo>
                  <a:pt x="2871" y="1934"/>
                </a:lnTo>
                <a:lnTo>
                  <a:pt x="2855" y="1967"/>
                </a:lnTo>
                <a:lnTo>
                  <a:pt x="2838" y="1999"/>
                </a:lnTo>
                <a:lnTo>
                  <a:pt x="2820" y="2032"/>
                </a:lnTo>
                <a:lnTo>
                  <a:pt x="2802" y="2064"/>
                </a:lnTo>
                <a:lnTo>
                  <a:pt x="2783" y="2095"/>
                </a:lnTo>
                <a:lnTo>
                  <a:pt x="2762" y="2126"/>
                </a:lnTo>
                <a:lnTo>
                  <a:pt x="2741" y="2156"/>
                </a:lnTo>
                <a:lnTo>
                  <a:pt x="2719" y="2186"/>
                </a:lnTo>
                <a:lnTo>
                  <a:pt x="2697" y="2217"/>
                </a:lnTo>
                <a:lnTo>
                  <a:pt x="2674" y="2246"/>
                </a:lnTo>
                <a:lnTo>
                  <a:pt x="2650" y="2273"/>
                </a:lnTo>
                <a:lnTo>
                  <a:pt x="2625" y="2301"/>
                </a:lnTo>
                <a:lnTo>
                  <a:pt x="2599" y="2329"/>
                </a:lnTo>
                <a:lnTo>
                  <a:pt x="2573" y="2356"/>
                </a:lnTo>
                <a:lnTo>
                  <a:pt x="2573" y="2356"/>
                </a:lnTo>
                <a:lnTo>
                  <a:pt x="2546" y="2382"/>
                </a:lnTo>
                <a:lnTo>
                  <a:pt x="2519" y="2408"/>
                </a:lnTo>
                <a:lnTo>
                  <a:pt x="2491" y="2433"/>
                </a:lnTo>
                <a:lnTo>
                  <a:pt x="2463" y="2457"/>
                </a:lnTo>
                <a:lnTo>
                  <a:pt x="2433" y="2480"/>
                </a:lnTo>
                <a:lnTo>
                  <a:pt x="2404" y="2502"/>
                </a:lnTo>
                <a:lnTo>
                  <a:pt x="2373" y="2524"/>
                </a:lnTo>
                <a:lnTo>
                  <a:pt x="2343" y="2545"/>
                </a:lnTo>
                <a:lnTo>
                  <a:pt x="2312" y="2566"/>
                </a:lnTo>
                <a:lnTo>
                  <a:pt x="2281" y="2585"/>
                </a:lnTo>
                <a:lnTo>
                  <a:pt x="2249" y="2603"/>
                </a:lnTo>
                <a:lnTo>
                  <a:pt x="2217" y="2621"/>
                </a:lnTo>
                <a:lnTo>
                  <a:pt x="2184" y="2638"/>
                </a:lnTo>
                <a:lnTo>
                  <a:pt x="2151" y="2654"/>
                </a:lnTo>
                <a:lnTo>
                  <a:pt x="2118" y="2669"/>
                </a:lnTo>
                <a:lnTo>
                  <a:pt x="2084" y="2684"/>
                </a:lnTo>
                <a:lnTo>
                  <a:pt x="2050" y="2697"/>
                </a:lnTo>
                <a:lnTo>
                  <a:pt x="2016" y="2710"/>
                </a:lnTo>
                <a:lnTo>
                  <a:pt x="1981" y="2722"/>
                </a:lnTo>
                <a:lnTo>
                  <a:pt x="1946" y="2733"/>
                </a:lnTo>
                <a:lnTo>
                  <a:pt x="1911" y="2743"/>
                </a:lnTo>
                <a:lnTo>
                  <a:pt x="1876" y="2753"/>
                </a:lnTo>
                <a:lnTo>
                  <a:pt x="1840" y="2761"/>
                </a:lnTo>
                <a:lnTo>
                  <a:pt x="1804" y="2769"/>
                </a:lnTo>
                <a:lnTo>
                  <a:pt x="1768" y="2775"/>
                </a:lnTo>
                <a:lnTo>
                  <a:pt x="1731" y="2782"/>
                </a:lnTo>
                <a:lnTo>
                  <a:pt x="1694" y="2786"/>
                </a:lnTo>
                <a:lnTo>
                  <a:pt x="1657" y="2790"/>
                </a:lnTo>
                <a:lnTo>
                  <a:pt x="1619" y="2794"/>
                </a:lnTo>
                <a:lnTo>
                  <a:pt x="1583" y="2796"/>
                </a:lnTo>
                <a:lnTo>
                  <a:pt x="1545" y="2797"/>
                </a:lnTo>
                <a:lnTo>
                  <a:pt x="1508" y="2798"/>
                </a:lnTo>
                <a:lnTo>
                  <a:pt x="1508" y="2798"/>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ED04C169-2D96-40AE-9861-02BD60D1D1D9}"/>
              </a:ext>
            </a:extLst>
          </p:cNvPr>
          <p:cNvSpPr>
            <a:spLocks/>
          </p:cNvSpPr>
          <p:nvPr/>
        </p:nvSpPr>
        <p:spPr bwMode="auto">
          <a:xfrm>
            <a:off x="3946526" y="1535832"/>
            <a:ext cx="79375" cy="79375"/>
          </a:xfrm>
          <a:custGeom>
            <a:avLst/>
            <a:gdLst>
              <a:gd name="T0" fmla="*/ 101 w 101"/>
              <a:gd name="T1" fmla="*/ 50 h 100"/>
              <a:gd name="T2" fmla="*/ 101 w 101"/>
              <a:gd name="T3" fmla="*/ 50 h 100"/>
              <a:gd name="T4" fmla="*/ 100 w 101"/>
              <a:gd name="T5" fmla="*/ 39 h 100"/>
              <a:gd name="T6" fmla="*/ 97 w 101"/>
              <a:gd name="T7" fmla="*/ 30 h 100"/>
              <a:gd name="T8" fmla="*/ 92 w 101"/>
              <a:gd name="T9" fmla="*/ 21 h 100"/>
              <a:gd name="T10" fmla="*/ 86 w 101"/>
              <a:gd name="T11" fmla="*/ 14 h 100"/>
              <a:gd name="T12" fmla="*/ 78 w 101"/>
              <a:gd name="T13" fmla="*/ 8 h 100"/>
              <a:gd name="T14" fmla="*/ 70 w 101"/>
              <a:gd name="T15" fmla="*/ 3 h 100"/>
              <a:gd name="T16" fmla="*/ 61 w 101"/>
              <a:gd name="T17" fmla="*/ 1 h 100"/>
              <a:gd name="T18" fmla="*/ 50 w 101"/>
              <a:gd name="T19" fmla="*/ 0 h 100"/>
              <a:gd name="T20" fmla="*/ 50 w 101"/>
              <a:gd name="T21" fmla="*/ 0 h 100"/>
              <a:gd name="T22" fmla="*/ 41 w 101"/>
              <a:gd name="T23" fmla="*/ 1 h 100"/>
              <a:gd name="T24" fmla="*/ 31 w 101"/>
              <a:gd name="T25" fmla="*/ 3 h 100"/>
              <a:gd name="T26" fmla="*/ 23 w 101"/>
              <a:gd name="T27" fmla="*/ 8 h 100"/>
              <a:gd name="T28" fmla="*/ 15 w 101"/>
              <a:gd name="T29" fmla="*/ 14 h 100"/>
              <a:gd name="T30" fmla="*/ 9 w 101"/>
              <a:gd name="T31" fmla="*/ 21 h 100"/>
              <a:gd name="T32" fmla="*/ 4 w 101"/>
              <a:gd name="T33" fmla="*/ 30 h 100"/>
              <a:gd name="T34" fmla="*/ 1 w 101"/>
              <a:gd name="T35" fmla="*/ 39 h 100"/>
              <a:gd name="T36" fmla="*/ 0 w 101"/>
              <a:gd name="T37" fmla="*/ 50 h 100"/>
              <a:gd name="T38" fmla="*/ 0 w 101"/>
              <a:gd name="T39" fmla="*/ 50 h 100"/>
              <a:gd name="T40" fmla="*/ 1 w 101"/>
              <a:gd name="T41" fmla="*/ 60 h 100"/>
              <a:gd name="T42" fmla="*/ 4 w 101"/>
              <a:gd name="T43" fmla="*/ 70 h 100"/>
              <a:gd name="T44" fmla="*/ 9 w 101"/>
              <a:gd name="T45" fmla="*/ 78 h 100"/>
              <a:gd name="T46" fmla="*/ 15 w 101"/>
              <a:gd name="T47" fmla="*/ 86 h 100"/>
              <a:gd name="T48" fmla="*/ 23 w 101"/>
              <a:gd name="T49" fmla="*/ 91 h 100"/>
              <a:gd name="T50" fmla="*/ 31 w 101"/>
              <a:gd name="T51" fmla="*/ 96 h 100"/>
              <a:gd name="T52" fmla="*/ 41 w 101"/>
              <a:gd name="T53" fmla="*/ 99 h 100"/>
              <a:gd name="T54" fmla="*/ 50 w 101"/>
              <a:gd name="T55" fmla="*/ 100 h 100"/>
              <a:gd name="T56" fmla="*/ 50 w 101"/>
              <a:gd name="T57" fmla="*/ 100 h 100"/>
              <a:gd name="T58" fmla="*/ 61 w 101"/>
              <a:gd name="T59" fmla="*/ 99 h 100"/>
              <a:gd name="T60" fmla="*/ 70 w 101"/>
              <a:gd name="T61" fmla="*/ 96 h 100"/>
              <a:gd name="T62" fmla="*/ 78 w 101"/>
              <a:gd name="T63" fmla="*/ 91 h 100"/>
              <a:gd name="T64" fmla="*/ 86 w 101"/>
              <a:gd name="T65" fmla="*/ 86 h 100"/>
              <a:gd name="T66" fmla="*/ 92 w 101"/>
              <a:gd name="T67" fmla="*/ 78 h 100"/>
              <a:gd name="T68" fmla="*/ 97 w 101"/>
              <a:gd name="T69" fmla="*/ 70 h 100"/>
              <a:gd name="T70" fmla="*/ 100 w 101"/>
              <a:gd name="T71" fmla="*/ 60 h 100"/>
              <a:gd name="T72" fmla="*/ 101 w 101"/>
              <a:gd name="T73" fmla="*/ 50 h 100"/>
              <a:gd name="T74" fmla="*/ 101 w 101"/>
              <a:gd name="T7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0">
                <a:moveTo>
                  <a:pt x="101" y="50"/>
                </a:moveTo>
                <a:lnTo>
                  <a:pt x="101" y="50"/>
                </a:lnTo>
                <a:lnTo>
                  <a:pt x="100" y="39"/>
                </a:lnTo>
                <a:lnTo>
                  <a:pt x="97" y="30"/>
                </a:lnTo>
                <a:lnTo>
                  <a:pt x="92" y="21"/>
                </a:lnTo>
                <a:lnTo>
                  <a:pt x="86" y="14"/>
                </a:lnTo>
                <a:lnTo>
                  <a:pt x="78" y="8"/>
                </a:lnTo>
                <a:lnTo>
                  <a:pt x="70" y="3"/>
                </a:lnTo>
                <a:lnTo>
                  <a:pt x="61" y="1"/>
                </a:lnTo>
                <a:lnTo>
                  <a:pt x="50" y="0"/>
                </a:lnTo>
                <a:lnTo>
                  <a:pt x="50" y="0"/>
                </a:lnTo>
                <a:lnTo>
                  <a:pt x="41" y="1"/>
                </a:lnTo>
                <a:lnTo>
                  <a:pt x="31" y="3"/>
                </a:lnTo>
                <a:lnTo>
                  <a:pt x="23" y="8"/>
                </a:lnTo>
                <a:lnTo>
                  <a:pt x="15" y="14"/>
                </a:lnTo>
                <a:lnTo>
                  <a:pt x="9" y="21"/>
                </a:lnTo>
                <a:lnTo>
                  <a:pt x="4" y="30"/>
                </a:lnTo>
                <a:lnTo>
                  <a:pt x="1" y="39"/>
                </a:lnTo>
                <a:lnTo>
                  <a:pt x="0" y="50"/>
                </a:lnTo>
                <a:lnTo>
                  <a:pt x="0" y="50"/>
                </a:lnTo>
                <a:lnTo>
                  <a:pt x="1" y="60"/>
                </a:lnTo>
                <a:lnTo>
                  <a:pt x="4" y="70"/>
                </a:lnTo>
                <a:lnTo>
                  <a:pt x="9" y="78"/>
                </a:lnTo>
                <a:lnTo>
                  <a:pt x="15" y="86"/>
                </a:lnTo>
                <a:lnTo>
                  <a:pt x="23" y="91"/>
                </a:lnTo>
                <a:lnTo>
                  <a:pt x="31" y="96"/>
                </a:lnTo>
                <a:lnTo>
                  <a:pt x="41" y="99"/>
                </a:lnTo>
                <a:lnTo>
                  <a:pt x="50" y="100"/>
                </a:lnTo>
                <a:lnTo>
                  <a:pt x="50" y="100"/>
                </a:lnTo>
                <a:lnTo>
                  <a:pt x="61" y="99"/>
                </a:lnTo>
                <a:lnTo>
                  <a:pt x="70" y="96"/>
                </a:lnTo>
                <a:lnTo>
                  <a:pt x="78" y="91"/>
                </a:lnTo>
                <a:lnTo>
                  <a:pt x="86" y="86"/>
                </a:lnTo>
                <a:lnTo>
                  <a:pt x="92" y="78"/>
                </a:lnTo>
                <a:lnTo>
                  <a:pt x="97" y="70"/>
                </a:lnTo>
                <a:lnTo>
                  <a:pt x="100" y="60"/>
                </a:lnTo>
                <a:lnTo>
                  <a:pt x="101" y="50"/>
                </a:lnTo>
                <a:lnTo>
                  <a:pt x="101" y="50"/>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01366354-4902-438E-8913-17C59B8EF48D}"/>
              </a:ext>
            </a:extLst>
          </p:cNvPr>
          <p:cNvSpPr>
            <a:spLocks noEditPoints="1"/>
          </p:cNvSpPr>
          <p:nvPr/>
        </p:nvSpPr>
        <p:spPr bwMode="auto">
          <a:xfrm>
            <a:off x="3941763" y="1531070"/>
            <a:ext cx="88900" cy="88900"/>
          </a:xfrm>
          <a:custGeom>
            <a:avLst/>
            <a:gdLst>
              <a:gd name="T0" fmla="*/ 55 w 111"/>
              <a:gd name="T1" fmla="*/ 113 h 113"/>
              <a:gd name="T2" fmla="*/ 34 w 111"/>
              <a:gd name="T3" fmla="*/ 109 h 113"/>
              <a:gd name="T4" fmla="*/ 16 w 111"/>
              <a:gd name="T5" fmla="*/ 96 h 113"/>
              <a:gd name="T6" fmla="*/ 4 w 111"/>
              <a:gd name="T7" fmla="*/ 79 h 113"/>
              <a:gd name="T8" fmla="*/ 0 w 111"/>
              <a:gd name="T9" fmla="*/ 57 h 113"/>
              <a:gd name="T10" fmla="*/ 1 w 111"/>
              <a:gd name="T11" fmla="*/ 45 h 113"/>
              <a:gd name="T12" fmla="*/ 9 w 111"/>
              <a:gd name="T13" fmla="*/ 25 h 113"/>
              <a:gd name="T14" fmla="*/ 24 w 111"/>
              <a:gd name="T15" fmla="*/ 10 h 113"/>
              <a:gd name="T16" fmla="*/ 45 w 111"/>
              <a:gd name="T17" fmla="*/ 1 h 113"/>
              <a:gd name="T18" fmla="*/ 55 w 111"/>
              <a:gd name="T19" fmla="*/ 0 h 113"/>
              <a:gd name="T20" fmla="*/ 77 w 111"/>
              <a:gd name="T21" fmla="*/ 5 h 113"/>
              <a:gd name="T22" fmla="*/ 95 w 111"/>
              <a:gd name="T23" fmla="*/ 17 h 113"/>
              <a:gd name="T24" fmla="*/ 107 w 111"/>
              <a:gd name="T25" fmla="*/ 35 h 113"/>
              <a:gd name="T26" fmla="*/ 111 w 111"/>
              <a:gd name="T27" fmla="*/ 57 h 113"/>
              <a:gd name="T28" fmla="*/ 110 w 111"/>
              <a:gd name="T29" fmla="*/ 68 h 113"/>
              <a:gd name="T30" fmla="*/ 102 w 111"/>
              <a:gd name="T31" fmla="*/ 88 h 113"/>
              <a:gd name="T32" fmla="*/ 87 w 111"/>
              <a:gd name="T33" fmla="*/ 103 h 113"/>
              <a:gd name="T34" fmla="*/ 67 w 111"/>
              <a:gd name="T35" fmla="*/ 112 h 113"/>
              <a:gd name="T36" fmla="*/ 55 w 111"/>
              <a:gd name="T37" fmla="*/ 113 h 113"/>
              <a:gd name="T38" fmla="*/ 55 w 111"/>
              <a:gd name="T39" fmla="*/ 12 h 113"/>
              <a:gd name="T40" fmla="*/ 38 w 111"/>
              <a:gd name="T41" fmla="*/ 15 h 113"/>
              <a:gd name="T42" fmla="*/ 24 w 111"/>
              <a:gd name="T43" fmla="*/ 25 h 113"/>
              <a:gd name="T44" fmla="*/ 15 w 111"/>
              <a:gd name="T45" fmla="*/ 39 h 113"/>
              <a:gd name="T46" fmla="*/ 11 w 111"/>
              <a:gd name="T47" fmla="*/ 57 h 113"/>
              <a:gd name="T48" fmla="*/ 11 w 111"/>
              <a:gd name="T49" fmla="*/ 66 h 113"/>
              <a:gd name="T50" fmla="*/ 19 w 111"/>
              <a:gd name="T51" fmla="*/ 82 h 113"/>
              <a:gd name="T52" fmla="*/ 31 w 111"/>
              <a:gd name="T53" fmla="*/ 94 h 113"/>
              <a:gd name="T54" fmla="*/ 47 w 111"/>
              <a:gd name="T55" fmla="*/ 100 h 113"/>
              <a:gd name="T56" fmla="*/ 55 w 111"/>
              <a:gd name="T57" fmla="*/ 101 h 113"/>
              <a:gd name="T58" fmla="*/ 73 w 111"/>
              <a:gd name="T59" fmla="*/ 98 h 113"/>
              <a:gd name="T60" fmla="*/ 87 w 111"/>
              <a:gd name="T61" fmla="*/ 88 h 113"/>
              <a:gd name="T62" fmla="*/ 96 w 111"/>
              <a:gd name="T63" fmla="*/ 74 h 113"/>
              <a:gd name="T64" fmla="*/ 101 w 111"/>
              <a:gd name="T65" fmla="*/ 57 h 113"/>
              <a:gd name="T66" fmla="*/ 99 w 111"/>
              <a:gd name="T67" fmla="*/ 47 h 113"/>
              <a:gd name="T68" fmla="*/ 93 w 111"/>
              <a:gd name="T69" fmla="*/ 31 h 113"/>
              <a:gd name="T70" fmla="*/ 80 w 111"/>
              <a:gd name="T71" fmla="*/ 20 h 113"/>
              <a:gd name="T72" fmla="*/ 64 w 111"/>
              <a:gd name="T73" fmla="*/ 13 h 113"/>
              <a:gd name="T74" fmla="*/ 55 w 111"/>
              <a:gd name="T75"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113">
                <a:moveTo>
                  <a:pt x="55" y="113"/>
                </a:moveTo>
                <a:lnTo>
                  <a:pt x="55" y="113"/>
                </a:lnTo>
                <a:lnTo>
                  <a:pt x="45" y="112"/>
                </a:lnTo>
                <a:lnTo>
                  <a:pt x="34" y="109"/>
                </a:lnTo>
                <a:lnTo>
                  <a:pt x="24" y="103"/>
                </a:lnTo>
                <a:lnTo>
                  <a:pt x="16" y="96"/>
                </a:lnTo>
                <a:lnTo>
                  <a:pt x="9" y="88"/>
                </a:lnTo>
                <a:lnTo>
                  <a:pt x="4" y="79"/>
                </a:lnTo>
                <a:lnTo>
                  <a:pt x="1" y="68"/>
                </a:lnTo>
                <a:lnTo>
                  <a:pt x="0" y="57"/>
                </a:lnTo>
                <a:lnTo>
                  <a:pt x="0" y="57"/>
                </a:lnTo>
                <a:lnTo>
                  <a:pt x="1" y="45"/>
                </a:lnTo>
                <a:lnTo>
                  <a:pt x="4" y="35"/>
                </a:lnTo>
                <a:lnTo>
                  <a:pt x="9" y="25"/>
                </a:lnTo>
                <a:lnTo>
                  <a:pt x="16" y="17"/>
                </a:lnTo>
                <a:lnTo>
                  <a:pt x="24" y="10"/>
                </a:lnTo>
                <a:lnTo>
                  <a:pt x="34" y="5"/>
                </a:lnTo>
                <a:lnTo>
                  <a:pt x="45" y="1"/>
                </a:lnTo>
                <a:lnTo>
                  <a:pt x="55" y="0"/>
                </a:lnTo>
                <a:lnTo>
                  <a:pt x="55" y="0"/>
                </a:lnTo>
                <a:lnTo>
                  <a:pt x="67" y="1"/>
                </a:lnTo>
                <a:lnTo>
                  <a:pt x="77" y="5"/>
                </a:lnTo>
                <a:lnTo>
                  <a:pt x="87" y="10"/>
                </a:lnTo>
                <a:lnTo>
                  <a:pt x="95" y="17"/>
                </a:lnTo>
                <a:lnTo>
                  <a:pt x="102" y="25"/>
                </a:lnTo>
                <a:lnTo>
                  <a:pt x="107" y="35"/>
                </a:lnTo>
                <a:lnTo>
                  <a:pt x="110" y="45"/>
                </a:lnTo>
                <a:lnTo>
                  <a:pt x="111" y="57"/>
                </a:lnTo>
                <a:lnTo>
                  <a:pt x="111" y="57"/>
                </a:lnTo>
                <a:lnTo>
                  <a:pt x="110" y="68"/>
                </a:lnTo>
                <a:lnTo>
                  <a:pt x="107" y="79"/>
                </a:lnTo>
                <a:lnTo>
                  <a:pt x="102" y="88"/>
                </a:lnTo>
                <a:lnTo>
                  <a:pt x="95" y="96"/>
                </a:lnTo>
                <a:lnTo>
                  <a:pt x="87" y="103"/>
                </a:lnTo>
                <a:lnTo>
                  <a:pt x="77" y="109"/>
                </a:lnTo>
                <a:lnTo>
                  <a:pt x="67" y="112"/>
                </a:lnTo>
                <a:lnTo>
                  <a:pt x="55" y="113"/>
                </a:lnTo>
                <a:lnTo>
                  <a:pt x="55" y="113"/>
                </a:lnTo>
                <a:close/>
                <a:moveTo>
                  <a:pt x="55" y="12"/>
                </a:moveTo>
                <a:lnTo>
                  <a:pt x="55" y="12"/>
                </a:lnTo>
                <a:lnTo>
                  <a:pt x="47" y="13"/>
                </a:lnTo>
                <a:lnTo>
                  <a:pt x="38" y="15"/>
                </a:lnTo>
                <a:lnTo>
                  <a:pt x="31" y="20"/>
                </a:lnTo>
                <a:lnTo>
                  <a:pt x="24" y="25"/>
                </a:lnTo>
                <a:lnTo>
                  <a:pt x="19" y="31"/>
                </a:lnTo>
                <a:lnTo>
                  <a:pt x="15" y="39"/>
                </a:lnTo>
                <a:lnTo>
                  <a:pt x="11" y="47"/>
                </a:lnTo>
                <a:lnTo>
                  <a:pt x="11" y="57"/>
                </a:lnTo>
                <a:lnTo>
                  <a:pt x="11" y="57"/>
                </a:lnTo>
                <a:lnTo>
                  <a:pt x="11" y="66"/>
                </a:lnTo>
                <a:lnTo>
                  <a:pt x="15" y="74"/>
                </a:lnTo>
                <a:lnTo>
                  <a:pt x="19" y="82"/>
                </a:lnTo>
                <a:lnTo>
                  <a:pt x="24" y="88"/>
                </a:lnTo>
                <a:lnTo>
                  <a:pt x="31" y="94"/>
                </a:lnTo>
                <a:lnTo>
                  <a:pt x="38" y="98"/>
                </a:lnTo>
                <a:lnTo>
                  <a:pt x="47" y="100"/>
                </a:lnTo>
                <a:lnTo>
                  <a:pt x="55" y="101"/>
                </a:lnTo>
                <a:lnTo>
                  <a:pt x="55" y="101"/>
                </a:lnTo>
                <a:lnTo>
                  <a:pt x="64" y="100"/>
                </a:lnTo>
                <a:lnTo>
                  <a:pt x="73" y="98"/>
                </a:lnTo>
                <a:lnTo>
                  <a:pt x="80" y="94"/>
                </a:lnTo>
                <a:lnTo>
                  <a:pt x="87" y="88"/>
                </a:lnTo>
                <a:lnTo>
                  <a:pt x="93" y="82"/>
                </a:lnTo>
                <a:lnTo>
                  <a:pt x="96" y="74"/>
                </a:lnTo>
                <a:lnTo>
                  <a:pt x="99" y="66"/>
                </a:lnTo>
                <a:lnTo>
                  <a:pt x="101" y="57"/>
                </a:lnTo>
                <a:lnTo>
                  <a:pt x="101" y="57"/>
                </a:lnTo>
                <a:lnTo>
                  <a:pt x="99" y="47"/>
                </a:lnTo>
                <a:lnTo>
                  <a:pt x="96" y="39"/>
                </a:lnTo>
                <a:lnTo>
                  <a:pt x="93" y="31"/>
                </a:lnTo>
                <a:lnTo>
                  <a:pt x="87" y="25"/>
                </a:lnTo>
                <a:lnTo>
                  <a:pt x="80" y="20"/>
                </a:lnTo>
                <a:lnTo>
                  <a:pt x="73" y="15"/>
                </a:lnTo>
                <a:lnTo>
                  <a:pt x="64" y="13"/>
                </a:lnTo>
                <a:lnTo>
                  <a:pt x="55" y="12"/>
                </a:lnTo>
                <a:lnTo>
                  <a:pt x="55"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E5DF6535-DD5A-4D57-97F7-D52DB000EA1D}"/>
              </a:ext>
            </a:extLst>
          </p:cNvPr>
          <p:cNvSpPr>
            <a:spLocks noEditPoints="1"/>
          </p:cNvSpPr>
          <p:nvPr/>
        </p:nvSpPr>
        <p:spPr bwMode="auto">
          <a:xfrm>
            <a:off x="5089526" y="1532657"/>
            <a:ext cx="139700" cy="119063"/>
          </a:xfrm>
          <a:custGeom>
            <a:avLst/>
            <a:gdLst>
              <a:gd name="T0" fmla="*/ 97 w 177"/>
              <a:gd name="T1" fmla="*/ 151 h 151"/>
              <a:gd name="T2" fmla="*/ 97 w 177"/>
              <a:gd name="T3" fmla="*/ 151 h 151"/>
              <a:gd name="T4" fmla="*/ 95 w 177"/>
              <a:gd name="T5" fmla="*/ 150 h 151"/>
              <a:gd name="T6" fmla="*/ 93 w 177"/>
              <a:gd name="T7" fmla="*/ 149 h 151"/>
              <a:gd name="T8" fmla="*/ 1 w 177"/>
              <a:gd name="T9" fmla="*/ 9 h 151"/>
              <a:gd name="T10" fmla="*/ 1 w 177"/>
              <a:gd name="T11" fmla="*/ 9 h 151"/>
              <a:gd name="T12" fmla="*/ 0 w 177"/>
              <a:gd name="T13" fmla="*/ 7 h 151"/>
              <a:gd name="T14" fmla="*/ 1 w 177"/>
              <a:gd name="T15" fmla="*/ 4 h 151"/>
              <a:gd name="T16" fmla="*/ 1 w 177"/>
              <a:gd name="T17" fmla="*/ 4 h 151"/>
              <a:gd name="T18" fmla="*/ 3 w 177"/>
              <a:gd name="T19" fmla="*/ 2 h 151"/>
              <a:gd name="T20" fmla="*/ 6 w 177"/>
              <a:gd name="T21" fmla="*/ 0 h 151"/>
              <a:gd name="T22" fmla="*/ 171 w 177"/>
              <a:gd name="T23" fmla="*/ 21 h 151"/>
              <a:gd name="T24" fmla="*/ 171 w 177"/>
              <a:gd name="T25" fmla="*/ 21 h 151"/>
              <a:gd name="T26" fmla="*/ 175 w 177"/>
              <a:gd name="T27" fmla="*/ 22 h 151"/>
              <a:gd name="T28" fmla="*/ 176 w 177"/>
              <a:gd name="T29" fmla="*/ 24 h 151"/>
              <a:gd name="T30" fmla="*/ 176 w 177"/>
              <a:gd name="T31" fmla="*/ 24 h 151"/>
              <a:gd name="T32" fmla="*/ 177 w 177"/>
              <a:gd name="T33" fmla="*/ 26 h 151"/>
              <a:gd name="T34" fmla="*/ 176 w 177"/>
              <a:gd name="T35" fmla="*/ 29 h 151"/>
              <a:gd name="T36" fmla="*/ 103 w 177"/>
              <a:gd name="T37" fmla="*/ 149 h 151"/>
              <a:gd name="T38" fmla="*/ 103 w 177"/>
              <a:gd name="T39" fmla="*/ 149 h 151"/>
              <a:gd name="T40" fmla="*/ 101 w 177"/>
              <a:gd name="T41" fmla="*/ 150 h 151"/>
              <a:gd name="T42" fmla="*/ 98 w 177"/>
              <a:gd name="T43" fmla="*/ 151 h 151"/>
              <a:gd name="T44" fmla="*/ 98 w 177"/>
              <a:gd name="T45" fmla="*/ 151 h 151"/>
              <a:gd name="T46" fmla="*/ 97 w 177"/>
              <a:gd name="T47" fmla="*/ 151 h 151"/>
              <a:gd name="T48" fmla="*/ 97 w 177"/>
              <a:gd name="T49" fmla="*/ 151 h 151"/>
              <a:gd name="T50" fmla="*/ 17 w 177"/>
              <a:gd name="T51" fmla="*/ 13 h 151"/>
              <a:gd name="T52" fmla="*/ 97 w 177"/>
              <a:gd name="T53" fmla="*/ 135 h 151"/>
              <a:gd name="T54" fmla="*/ 162 w 177"/>
              <a:gd name="T55" fmla="*/ 31 h 151"/>
              <a:gd name="T56" fmla="*/ 17 w 177"/>
              <a:gd name="T57" fmla="*/ 1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151">
                <a:moveTo>
                  <a:pt x="97" y="151"/>
                </a:moveTo>
                <a:lnTo>
                  <a:pt x="97" y="151"/>
                </a:lnTo>
                <a:lnTo>
                  <a:pt x="95" y="150"/>
                </a:lnTo>
                <a:lnTo>
                  <a:pt x="93" y="149"/>
                </a:lnTo>
                <a:lnTo>
                  <a:pt x="1" y="9"/>
                </a:lnTo>
                <a:lnTo>
                  <a:pt x="1" y="9"/>
                </a:lnTo>
                <a:lnTo>
                  <a:pt x="0" y="7"/>
                </a:lnTo>
                <a:lnTo>
                  <a:pt x="1" y="4"/>
                </a:lnTo>
                <a:lnTo>
                  <a:pt x="1" y="4"/>
                </a:lnTo>
                <a:lnTo>
                  <a:pt x="3" y="2"/>
                </a:lnTo>
                <a:lnTo>
                  <a:pt x="6" y="0"/>
                </a:lnTo>
                <a:lnTo>
                  <a:pt x="171" y="21"/>
                </a:lnTo>
                <a:lnTo>
                  <a:pt x="171" y="21"/>
                </a:lnTo>
                <a:lnTo>
                  <a:pt x="175" y="22"/>
                </a:lnTo>
                <a:lnTo>
                  <a:pt x="176" y="24"/>
                </a:lnTo>
                <a:lnTo>
                  <a:pt x="176" y="24"/>
                </a:lnTo>
                <a:lnTo>
                  <a:pt x="177" y="26"/>
                </a:lnTo>
                <a:lnTo>
                  <a:pt x="176" y="29"/>
                </a:lnTo>
                <a:lnTo>
                  <a:pt x="103" y="149"/>
                </a:lnTo>
                <a:lnTo>
                  <a:pt x="103" y="149"/>
                </a:lnTo>
                <a:lnTo>
                  <a:pt x="101" y="150"/>
                </a:lnTo>
                <a:lnTo>
                  <a:pt x="98" y="151"/>
                </a:lnTo>
                <a:lnTo>
                  <a:pt x="98" y="151"/>
                </a:lnTo>
                <a:lnTo>
                  <a:pt x="97" y="151"/>
                </a:lnTo>
                <a:lnTo>
                  <a:pt x="97" y="151"/>
                </a:lnTo>
                <a:close/>
                <a:moveTo>
                  <a:pt x="17" y="13"/>
                </a:moveTo>
                <a:lnTo>
                  <a:pt x="97" y="135"/>
                </a:lnTo>
                <a:lnTo>
                  <a:pt x="162" y="31"/>
                </a:lnTo>
                <a:lnTo>
                  <a:pt x="17" y="13"/>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CFC75525-1F08-45ED-81BF-BE1DF0E737B5}"/>
              </a:ext>
            </a:extLst>
          </p:cNvPr>
          <p:cNvSpPr>
            <a:spLocks noEditPoints="1"/>
          </p:cNvSpPr>
          <p:nvPr/>
        </p:nvSpPr>
        <p:spPr bwMode="auto">
          <a:xfrm>
            <a:off x="6475413" y="1059582"/>
            <a:ext cx="2219325" cy="966788"/>
          </a:xfrm>
          <a:custGeom>
            <a:avLst/>
            <a:gdLst>
              <a:gd name="T0" fmla="*/ 546 w 2795"/>
              <a:gd name="T1" fmla="*/ 1215 h 1219"/>
              <a:gd name="T2" fmla="*/ 399 w 2795"/>
              <a:gd name="T3" fmla="*/ 1181 h 1219"/>
              <a:gd name="T4" fmla="*/ 268 w 2795"/>
              <a:gd name="T5" fmla="*/ 1114 h 1219"/>
              <a:gd name="T6" fmla="*/ 157 w 2795"/>
              <a:gd name="T7" fmla="*/ 1019 h 1219"/>
              <a:gd name="T8" fmla="*/ 73 w 2795"/>
              <a:gd name="T9" fmla="*/ 899 h 1219"/>
              <a:gd name="T10" fmla="*/ 19 w 2795"/>
              <a:gd name="T11" fmla="*/ 761 h 1219"/>
              <a:gd name="T12" fmla="*/ 0 w 2795"/>
              <a:gd name="T13" fmla="*/ 609 h 1219"/>
              <a:gd name="T14" fmla="*/ 11 w 2795"/>
              <a:gd name="T15" fmla="*/ 487 h 1219"/>
              <a:gd name="T16" fmla="*/ 60 w 2795"/>
              <a:gd name="T17" fmla="*/ 345 h 1219"/>
              <a:gd name="T18" fmla="*/ 138 w 2795"/>
              <a:gd name="T19" fmla="*/ 221 h 1219"/>
              <a:gd name="T20" fmla="*/ 244 w 2795"/>
              <a:gd name="T21" fmla="*/ 121 h 1219"/>
              <a:gd name="T22" fmla="*/ 371 w 2795"/>
              <a:gd name="T23" fmla="*/ 48 h 1219"/>
              <a:gd name="T24" fmla="*/ 515 w 2795"/>
              <a:gd name="T25" fmla="*/ 6 h 1219"/>
              <a:gd name="T26" fmla="*/ 2186 w 2795"/>
              <a:gd name="T27" fmla="*/ 0 h 1219"/>
              <a:gd name="T28" fmla="*/ 2338 w 2795"/>
              <a:gd name="T29" fmla="*/ 19 h 1219"/>
              <a:gd name="T30" fmla="*/ 2476 w 2795"/>
              <a:gd name="T31" fmla="*/ 73 h 1219"/>
              <a:gd name="T32" fmla="*/ 2595 w 2795"/>
              <a:gd name="T33" fmla="*/ 158 h 1219"/>
              <a:gd name="T34" fmla="*/ 2691 w 2795"/>
              <a:gd name="T35" fmla="*/ 269 h 1219"/>
              <a:gd name="T36" fmla="*/ 2758 w 2795"/>
              <a:gd name="T37" fmla="*/ 400 h 1219"/>
              <a:gd name="T38" fmla="*/ 2792 w 2795"/>
              <a:gd name="T39" fmla="*/ 547 h 1219"/>
              <a:gd name="T40" fmla="*/ 2792 w 2795"/>
              <a:gd name="T41" fmla="*/ 672 h 1219"/>
              <a:gd name="T42" fmla="*/ 2758 w 2795"/>
              <a:gd name="T43" fmla="*/ 819 h 1219"/>
              <a:gd name="T44" fmla="*/ 2691 w 2795"/>
              <a:gd name="T45" fmla="*/ 950 h 1219"/>
              <a:gd name="T46" fmla="*/ 2595 w 2795"/>
              <a:gd name="T47" fmla="*/ 1060 h 1219"/>
              <a:gd name="T48" fmla="*/ 2476 w 2795"/>
              <a:gd name="T49" fmla="*/ 1145 h 1219"/>
              <a:gd name="T50" fmla="*/ 2338 w 2795"/>
              <a:gd name="T51" fmla="*/ 1199 h 1219"/>
              <a:gd name="T52" fmla="*/ 2186 w 2795"/>
              <a:gd name="T53" fmla="*/ 1219 h 1219"/>
              <a:gd name="T54" fmla="*/ 547 w 2795"/>
              <a:gd name="T55" fmla="*/ 14 h 1219"/>
              <a:gd name="T56" fmla="*/ 403 w 2795"/>
              <a:gd name="T57" fmla="*/ 47 h 1219"/>
              <a:gd name="T58" fmla="*/ 275 w 2795"/>
              <a:gd name="T59" fmla="*/ 114 h 1219"/>
              <a:gd name="T60" fmla="*/ 166 w 2795"/>
              <a:gd name="T61" fmla="*/ 207 h 1219"/>
              <a:gd name="T62" fmla="*/ 83 w 2795"/>
              <a:gd name="T63" fmla="*/ 325 h 1219"/>
              <a:gd name="T64" fmla="*/ 30 w 2795"/>
              <a:gd name="T65" fmla="*/ 460 h 1219"/>
              <a:gd name="T66" fmla="*/ 10 w 2795"/>
              <a:gd name="T67" fmla="*/ 609 h 1219"/>
              <a:gd name="T68" fmla="*/ 23 w 2795"/>
              <a:gd name="T69" fmla="*/ 730 h 1219"/>
              <a:gd name="T70" fmla="*/ 69 w 2795"/>
              <a:gd name="T71" fmla="*/ 868 h 1219"/>
              <a:gd name="T72" fmla="*/ 148 w 2795"/>
              <a:gd name="T73" fmla="*/ 989 h 1219"/>
              <a:gd name="T74" fmla="*/ 251 w 2795"/>
              <a:gd name="T75" fmla="*/ 1088 h 1219"/>
              <a:gd name="T76" fmla="*/ 376 w 2795"/>
              <a:gd name="T77" fmla="*/ 1160 h 1219"/>
              <a:gd name="T78" fmla="*/ 517 w 2795"/>
              <a:gd name="T79" fmla="*/ 1200 h 1219"/>
              <a:gd name="T80" fmla="*/ 2186 w 2795"/>
              <a:gd name="T81" fmla="*/ 1207 h 1219"/>
              <a:gd name="T82" fmla="*/ 2335 w 2795"/>
              <a:gd name="T83" fmla="*/ 1187 h 1219"/>
              <a:gd name="T84" fmla="*/ 2471 w 2795"/>
              <a:gd name="T85" fmla="*/ 1135 h 1219"/>
              <a:gd name="T86" fmla="*/ 2588 w 2795"/>
              <a:gd name="T87" fmla="*/ 1051 h 1219"/>
              <a:gd name="T88" fmla="*/ 2682 w 2795"/>
              <a:gd name="T89" fmla="*/ 944 h 1219"/>
              <a:gd name="T90" fmla="*/ 2748 w 2795"/>
              <a:gd name="T91" fmla="*/ 815 h 1219"/>
              <a:gd name="T92" fmla="*/ 2781 w 2795"/>
              <a:gd name="T93" fmla="*/ 671 h 1219"/>
              <a:gd name="T94" fmla="*/ 2781 w 2795"/>
              <a:gd name="T95" fmla="*/ 548 h 1219"/>
              <a:gd name="T96" fmla="*/ 2748 w 2795"/>
              <a:gd name="T97" fmla="*/ 404 h 1219"/>
              <a:gd name="T98" fmla="*/ 2682 w 2795"/>
              <a:gd name="T99" fmla="*/ 275 h 1219"/>
              <a:gd name="T100" fmla="*/ 2588 w 2795"/>
              <a:gd name="T101" fmla="*/ 167 h 1219"/>
              <a:gd name="T102" fmla="*/ 2471 w 2795"/>
              <a:gd name="T103" fmla="*/ 84 h 1219"/>
              <a:gd name="T104" fmla="*/ 2335 w 2795"/>
              <a:gd name="T105" fmla="*/ 30 h 1219"/>
              <a:gd name="T106" fmla="*/ 2186 w 2795"/>
              <a:gd name="T107" fmla="*/ 1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5" h="1219">
                <a:moveTo>
                  <a:pt x="2186" y="1219"/>
                </a:moveTo>
                <a:lnTo>
                  <a:pt x="609" y="1219"/>
                </a:lnTo>
                <a:lnTo>
                  <a:pt x="609" y="1219"/>
                </a:lnTo>
                <a:lnTo>
                  <a:pt x="576" y="1218"/>
                </a:lnTo>
                <a:lnTo>
                  <a:pt x="546" y="1215"/>
                </a:lnTo>
                <a:lnTo>
                  <a:pt x="515" y="1211"/>
                </a:lnTo>
                <a:lnTo>
                  <a:pt x="486" y="1206"/>
                </a:lnTo>
                <a:lnTo>
                  <a:pt x="456" y="1199"/>
                </a:lnTo>
                <a:lnTo>
                  <a:pt x="427" y="1191"/>
                </a:lnTo>
                <a:lnTo>
                  <a:pt x="399" y="1181"/>
                </a:lnTo>
                <a:lnTo>
                  <a:pt x="371" y="1170"/>
                </a:lnTo>
                <a:lnTo>
                  <a:pt x="344" y="1158"/>
                </a:lnTo>
                <a:lnTo>
                  <a:pt x="319" y="1145"/>
                </a:lnTo>
                <a:lnTo>
                  <a:pt x="293" y="1129"/>
                </a:lnTo>
                <a:lnTo>
                  <a:pt x="268" y="1114"/>
                </a:lnTo>
                <a:lnTo>
                  <a:pt x="244" y="1097"/>
                </a:lnTo>
                <a:lnTo>
                  <a:pt x="221" y="1079"/>
                </a:lnTo>
                <a:lnTo>
                  <a:pt x="199" y="1060"/>
                </a:lnTo>
                <a:lnTo>
                  <a:pt x="178" y="1039"/>
                </a:lnTo>
                <a:lnTo>
                  <a:pt x="157" y="1019"/>
                </a:lnTo>
                <a:lnTo>
                  <a:pt x="138" y="996"/>
                </a:lnTo>
                <a:lnTo>
                  <a:pt x="121" y="974"/>
                </a:lnTo>
                <a:lnTo>
                  <a:pt x="104" y="950"/>
                </a:lnTo>
                <a:lnTo>
                  <a:pt x="88" y="925"/>
                </a:lnTo>
                <a:lnTo>
                  <a:pt x="73" y="899"/>
                </a:lnTo>
                <a:lnTo>
                  <a:pt x="60" y="873"/>
                </a:lnTo>
                <a:lnTo>
                  <a:pt x="47" y="846"/>
                </a:lnTo>
                <a:lnTo>
                  <a:pt x="36" y="819"/>
                </a:lnTo>
                <a:lnTo>
                  <a:pt x="26" y="790"/>
                </a:lnTo>
                <a:lnTo>
                  <a:pt x="19" y="761"/>
                </a:lnTo>
                <a:lnTo>
                  <a:pt x="11" y="732"/>
                </a:lnTo>
                <a:lnTo>
                  <a:pt x="6" y="702"/>
                </a:lnTo>
                <a:lnTo>
                  <a:pt x="3" y="672"/>
                </a:lnTo>
                <a:lnTo>
                  <a:pt x="0" y="640"/>
                </a:lnTo>
                <a:lnTo>
                  <a:pt x="0" y="609"/>
                </a:lnTo>
                <a:lnTo>
                  <a:pt x="0" y="609"/>
                </a:lnTo>
                <a:lnTo>
                  <a:pt x="0" y="578"/>
                </a:lnTo>
                <a:lnTo>
                  <a:pt x="3" y="547"/>
                </a:lnTo>
                <a:lnTo>
                  <a:pt x="6" y="517"/>
                </a:lnTo>
                <a:lnTo>
                  <a:pt x="11" y="487"/>
                </a:lnTo>
                <a:lnTo>
                  <a:pt x="19" y="457"/>
                </a:lnTo>
                <a:lnTo>
                  <a:pt x="26" y="428"/>
                </a:lnTo>
                <a:lnTo>
                  <a:pt x="36" y="400"/>
                </a:lnTo>
                <a:lnTo>
                  <a:pt x="47" y="372"/>
                </a:lnTo>
                <a:lnTo>
                  <a:pt x="60" y="345"/>
                </a:lnTo>
                <a:lnTo>
                  <a:pt x="73" y="319"/>
                </a:lnTo>
                <a:lnTo>
                  <a:pt x="88" y="293"/>
                </a:lnTo>
                <a:lnTo>
                  <a:pt x="104" y="269"/>
                </a:lnTo>
                <a:lnTo>
                  <a:pt x="121" y="245"/>
                </a:lnTo>
                <a:lnTo>
                  <a:pt x="138" y="221"/>
                </a:lnTo>
                <a:lnTo>
                  <a:pt x="157" y="200"/>
                </a:lnTo>
                <a:lnTo>
                  <a:pt x="178" y="178"/>
                </a:lnTo>
                <a:lnTo>
                  <a:pt x="199" y="158"/>
                </a:lnTo>
                <a:lnTo>
                  <a:pt x="221" y="140"/>
                </a:lnTo>
                <a:lnTo>
                  <a:pt x="244" y="121"/>
                </a:lnTo>
                <a:lnTo>
                  <a:pt x="268" y="104"/>
                </a:lnTo>
                <a:lnTo>
                  <a:pt x="293" y="88"/>
                </a:lnTo>
                <a:lnTo>
                  <a:pt x="319" y="73"/>
                </a:lnTo>
                <a:lnTo>
                  <a:pt x="344" y="60"/>
                </a:lnTo>
                <a:lnTo>
                  <a:pt x="371" y="48"/>
                </a:lnTo>
                <a:lnTo>
                  <a:pt x="399" y="37"/>
                </a:lnTo>
                <a:lnTo>
                  <a:pt x="427" y="27"/>
                </a:lnTo>
                <a:lnTo>
                  <a:pt x="456" y="19"/>
                </a:lnTo>
                <a:lnTo>
                  <a:pt x="486" y="12"/>
                </a:lnTo>
                <a:lnTo>
                  <a:pt x="515" y="6"/>
                </a:lnTo>
                <a:lnTo>
                  <a:pt x="546" y="3"/>
                </a:lnTo>
                <a:lnTo>
                  <a:pt x="576" y="1"/>
                </a:lnTo>
                <a:lnTo>
                  <a:pt x="609" y="0"/>
                </a:lnTo>
                <a:lnTo>
                  <a:pt x="2186" y="0"/>
                </a:lnTo>
                <a:lnTo>
                  <a:pt x="2186" y="0"/>
                </a:lnTo>
                <a:lnTo>
                  <a:pt x="2218" y="1"/>
                </a:lnTo>
                <a:lnTo>
                  <a:pt x="2248" y="3"/>
                </a:lnTo>
                <a:lnTo>
                  <a:pt x="2279" y="6"/>
                </a:lnTo>
                <a:lnTo>
                  <a:pt x="2309" y="12"/>
                </a:lnTo>
                <a:lnTo>
                  <a:pt x="2338" y="19"/>
                </a:lnTo>
                <a:lnTo>
                  <a:pt x="2367" y="27"/>
                </a:lnTo>
                <a:lnTo>
                  <a:pt x="2395" y="37"/>
                </a:lnTo>
                <a:lnTo>
                  <a:pt x="2423" y="48"/>
                </a:lnTo>
                <a:lnTo>
                  <a:pt x="2450" y="60"/>
                </a:lnTo>
                <a:lnTo>
                  <a:pt x="2476" y="73"/>
                </a:lnTo>
                <a:lnTo>
                  <a:pt x="2502" y="88"/>
                </a:lnTo>
                <a:lnTo>
                  <a:pt x="2526" y="104"/>
                </a:lnTo>
                <a:lnTo>
                  <a:pt x="2550" y="121"/>
                </a:lnTo>
                <a:lnTo>
                  <a:pt x="2574" y="140"/>
                </a:lnTo>
                <a:lnTo>
                  <a:pt x="2595" y="158"/>
                </a:lnTo>
                <a:lnTo>
                  <a:pt x="2617" y="178"/>
                </a:lnTo>
                <a:lnTo>
                  <a:pt x="2637" y="200"/>
                </a:lnTo>
                <a:lnTo>
                  <a:pt x="2656" y="221"/>
                </a:lnTo>
                <a:lnTo>
                  <a:pt x="2675" y="245"/>
                </a:lnTo>
                <a:lnTo>
                  <a:pt x="2691" y="269"/>
                </a:lnTo>
                <a:lnTo>
                  <a:pt x="2707" y="293"/>
                </a:lnTo>
                <a:lnTo>
                  <a:pt x="2722" y="319"/>
                </a:lnTo>
                <a:lnTo>
                  <a:pt x="2735" y="345"/>
                </a:lnTo>
                <a:lnTo>
                  <a:pt x="2748" y="372"/>
                </a:lnTo>
                <a:lnTo>
                  <a:pt x="2758" y="400"/>
                </a:lnTo>
                <a:lnTo>
                  <a:pt x="2768" y="428"/>
                </a:lnTo>
                <a:lnTo>
                  <a:pt x="2776" y="457"/>
                </a:lnTo>
                <a:lnTo>
                  <a:pt x="2783" y="487"/>
                </a:lnTo>
                <a:lnTo>
                  <a:pt x="2789" y="517"/>
                </a:lnTo>
                <a:lnTo>
                  <a:pt x="2792" y="547"/>
                </a:lnTo>
                <a:lnTo>
                  <a:pt x="2795" y="578"/>
                </a:lnTo>
                <a:lnTo>
                  <a:pt x="2795" y="609"/>
                </a:lnTo>
                <a:lnTo>
                  <a:pt x="2795" y="609"/>
                </a:lnTo>
                <a:lnTo>
                  <a:pt x="2795" y="640"/>
                </a:lnTo>
                <a:lnTo>
                  <a:pt x="2792" y="672"/>
                </a:lnTo>
                <a:lnTo>
                  <a:pt x="2789" y="702"/>
                </a:lnTo>
                <a:lnTo>
                  <a:pt x="2783" y="732"/>
                </a:lnTo>
                <a:lnTo>
                  <a:pt x="2776" y="761"/>
                </a:lnTo>
                <a:lnTo>
                  <a:pt x="2768" y="790"/>
                </a:lnTo>
                <a:lnTo>
                  <a:pt x="2758" y="819"/>
                </a:lnTo>
                <a:lnTo>
                  <a:pt x="2748" y="846"/>
                </a:lnTo>
                <a:lnTo>
                  <a:pt x="2735" y="873"/>
                </a:lnTo>
                <a:lnTo>
                  <a:pt x="2722" y="899"/>
                </a:lnTo>
                <a:lnTo>
                  <a:pt x="2707" y="925"/>
                </a:lnTo>
                <a:lnTo>
                  <a:pt x="2691" y="950"/>
                </a:lnTo>
                <a:lnTo>
                  <a:pt x="2675" y="974"/>
                </a:lnTo>
                <a:lnTo>
                  <a:pt x="2656" y="996"/>
                </a:lnTo>
                <a:lnTo>
                  <a:pt x="2637" y="1019"/>
                </a:lnTo>
                <a:lnTo>
                  <a:pt x="2617" y="1039"/>
                </a:lnTo>
                <a:lnTo>
                  <a:pt x="2595" y="1060"/>
                </a:lnTo>
                <a:lnTo>
                  <a:pt x="2574" y="1079"/>
                </a:lnTo>
                <a:lnTo>
                  <a:pt x="2550" y="1097"/>
                </a:lnTo>
                <a:lnTo>
                  <a:pt x="2526" y="1114"/>
                </a:lnTo>
                <a:lnTo>
                  <a:pt x="2502" y="1129"/>
                </a:lnTo>
                <a:lnTo>
                  <a:pt x="2476" y="1145"/>
                </a:lnTo>
                <a:lnTo>
                  <a:pt x="2450" y="1158"/>
                </a:lnTo>
                <a:lnTo>
                  <a:pt x="2423" y="1170"/>
                </a:lnTo>
                <a:lnTo>
                  <a:pt x="2395" y="1181"/>
                </a:lnTo>
                <a:lnTo>
                  <a:pt x="2367" y="1191"/>
                </a:lnTo>
                <a:lnTo>
                  <a:pt x="2338" y="1199"/>
                </a:lnTo>
                <a:lnTo>
                  <a:pt x="2309" y="1206"/>
                </a:lnTo>
                <a:lnTo>
                  <a:pt x="2279" y="1211"/>
                </a:lnTo>
                <a:lnTo>
                  <a:pt x="2248" y="1215"/>
                </a:lnTo>
                <a:lnTo>
                  <a:pt x="2218" y="1218"/>
                </a:lnTo>
                <a:lnTo>
                  <a:pt x="2186" y="1219"/>
                </a:lnTo>
                <a:lnTo>
                  <a:pt x="2186" y="1219"/>
                </a:lnTo>
                <a:close/>
                <a:moveTo>
                  <a:pt x="609" y="12"/>
                </a:moveTo>
                <a:lnTo>
                  <a:pt x="609" y="12"/>
                </a:lnTo>
                <a:lnTo>
                  <a:pt x="578" y="12"/>
                </a:lnTo>
                <a:lnTo>
                  <a:pt x="547" y="14"/>
                </a:lnTo>
                <a:lnTo>
                  <a:pt x="517" y="18"/>
                </a:lnTo>
                <a:lnTo>
                  <a:pt x="488" y="24"/>
                </a:lnTo>
                <a:lnTo>
                  <a:pt x="459" y="30"/>
                </a:lnTo>
                <a:lnTo>
                  <a:pt x="430" y="39"/>
                </a:lnTo>
                <a:lnTo>
                  <a:pt x="403" y="47"/>
                </a:lnTo>
                <a:lnTo>
                  <a:pt x="376" y="58"/>
                </a:lnTo>
                <a:lnTo>
                  <a:pt x="350" y="71"/>
                </a:lnTo>
                <a:lnTo>
                  <a:pt x="324" y="84"/>
                </a:lnTo>
                <a:lnTo>
                  <a:pt x="298" y="98"/>
                </a:lnTo>
                <a:lnTo>
                  <a:pt x="275" y="114"/>
                </a:lnTo>
                <a:lnTo>
                  <a:pt x="251" y="130"/>
                </a:lnTo>
                <a:lnTo>
                  <a:pt x="228" y="148"/>
                </a:lnTo>
                <a:lnTo>
                  <a:pt x="207" y="167"/>
                </a:lnTo>
                <a:lnTo>
                  <a:pt x="185" y="187"/>
                </a:lnTo>
                <a:lnTo>
                  <a:pt x="166" y="207"/>
                </a:lnTo>
                <a:lnTo>
                  <a:pt x="148" y="229"/>
                </a:lnTo>
                <a:lnTo>
                  <a:pt x="130" y="251"/>
                </a:lnTo>
                <a:lnTo>
                  <a:pt x="113" y="275"/>
                </a:lnTo>
                <a:lnTo>
                  <a:pt x="97" y="300"/>
                </a:lnTo>
                <a:lnTo>
                  <a:pt x="83" y="325"/>
                </a:lnTo>
                <a:lnTo>
                  <a:pt x="69" y="350"/>
                </a:lnTo>
                <a:lnTo>
                  <a:pt x="58" y="376"/>
                </a:lnTo>
                <a:lnTo>
                  <a:pt x="47" y="404"/>
                </a:lnTo>
                <a:lnTo>
                  <a:pt x="37" y="432"/>
                </a:lnTo>
                <a:lnTo>
                  <a:pt x="30" y="460"/>
                </a:lnTo>
                <a:lnTo>
                  <a:pt x="23" y="489"/>
                </a:lnTo>
                <a:lnTo>
                  <a:pt x="18" y="518"/>
                </a:lnTo>
                <a:lnTo>
                  <a:pt x="13" y="548"/>
                </a:lnTo>
                <a:lnTo>
                  <a:pt x="11" y="578"/>
                </a:lnTo>
                <a:lnTo>
                  <a:pt x="10" y="609"/>
                </a:lnTo>
                <a:lnTo>
                  <a:pt x="10" y="609"/>
                </a:lnTo>
                <a:lnTo>
                  <a:pt x="11" y="639"/>
                </a:lnTo>
                <a:lnTo>
                  <a:pt x="13" y="671"/>
                </a:lnTo>
                <a:lnTo>
                  <a:pt x="18" y="700"/>
                </a:lnTo>
                <a:lnTo>
                  <a:pt x="23" y="730"/>
                </a:lnTo>
                <a:lnTo>
                  <a:pt x="30" y="759"/>
                </a:lnTo>
                <a:lnTo>
                  <a:pt x="37" y="787"/>
                </a:lnTo>
                <a:lnTo>
                  <a:pt x="47" y="815"/>
                </a:lnTo>
                <a:lnTo>
                  <a:pt x="58" y="841"/>
                </a:lnTo>
                <a:lnTo>
                  <a:pt x="69" y="868"/>
                </a:lnTo>
                <a:lnTo>
                  <a:pt x="83" y="894"/>
                </a:lnTo>
                <a:lnTo>
                  <a:pt x="97" y="919"/>
                </a:lnTo>
                <a:lnTo>
                  <a:pt x="113" y="944"/>
                </a:lnTo>
                <a:lnTo>
                  <a:pt x="130" y="966"/>
                </a:lnTo>
                <a:lnTo>
                  <a:pt x="148" y="989"/>
                </a:lnTo>
                <a:lnTo>
                  <a:pt x="166" y="1011"/>
                </a:lnTo>
                <a:lnTo>
                  <a:pt x="185" y="1032"/>
                </a:lnTo>
                <a:lnTo>
                  <a:pt x="207" y="1051"/>
                </a:lnTo>
                <a:lnTo>
                  <a:pt x="228" y="1070"/>
                </a:lnTo>
                <a:lnTo>
                  <a:pt x="251" y="1088"/>
                </a:lnTo>
                <a:lnTo>
                  <a:pt x="275" y="1105"/>
                </a:lnTo>
                <a:lnTo>
                  <a:pt x="298" y="1120"/>
                </a:lnTo>
                <a:lnTo>
                  <a:pt x="324" y="1135"/>
                </a:lnTo>
                <a:lnTo>
                  <a:pt x="350" y="1148"/>
                </a:lnTo>
                <a:lnTo>
                  <a:pt x="376" y="1160"/>
                </a:lnTo>
                <a:lnTo>
                  <a:pt x="403" y="1170"/>
                </a:lnTo>
                <a:lnTo>
                  <a:pt x="430" y="1180"/>
                </a:lnTo>
                <a:lnTo>
                  <a:pt x="459" y="1187"/>
                </a:lnTo>
                <a:lnTo>
                  <a:pt x="488" y="1195"/>
                </a:lnTo>
                <a:lnTo>
                  <a:pt x="517" y="1200"/>
                </a:lnTo>
                <a:lnTo>
                  <a:pt x="547" y="1204"/>
                </a:lnTo>
                <a:lnTo>
                  <a:pt x="578" y="1206"/>
                </a:lnTo>
                <a:lnTo>
                  <a:pt x="609" y="1207"/>
                </a:lnTo>
                <a:lnTo>
                  <a:pt x="2186" y="1207"/>
                </a:lnTo>
                <a:lnTo>
                  <a:pt x="2186" y="1207"/>
                </a:lnTo>
                <a:lnTo>
                  <a:pt x="2217" y="1206"/>
                </a:lnTo>
                <a:lnTo>
                  <a:pt x="2247" y="1204"/>
                </a:lnTo>
                <a:lnTo>
                  <a:pt x="2277" y="1200"/>
                </a:lnTo>
                <a:lnTo>
                  <a:pt x="2306" y="1195"/>
                </a:lnTo>
                <a:lnTo>
                  <a:pt x="2335" y="1187"/>
                </a:lnTo>
                <a:lnTo>
                  <a:pt x="2364" y="1180"/>
                </a:lnTo>
                <a:lnTo>
                  <a:pt x="2391" y="1170"/>
                </a:lnTo>
                <a:lnTo>
                  <a:pt x="2419" y="1160"/>
                </a:lnTo>
                <a:lnTo>
                  <a:pt x="2445" y="1148"/>
                </a:lnTo>
                <a:lnTo>
                  <a:pt x="2471" y="1135"/>
                </a:lnTo>
                <a:lnTo>
                  <a:pt x="2496" y="1120"/>
                </a:lnTo>
                <a:lnTo>
                  <a:pt x="2520" y="1105"/>
                </a:lnTo>
                <a:lnTo>
                  <a:pt x="2544" y="1088"/>
                </a:lnTo>
                <a:lnTo>
                  <a:pt x="2566" y="1070"/>
                </a:lnTo>
                <a:lnTo>
                  <a:pt x="2588" y="1051"/>
                </a:lnTo>
                <a:lnTo>
                  <a:pt x="2609" y="1032"/>
                </a:lnTo>
                <a:lnTo>
                  <a:pt x="2628" y="1011"/>
                </a:lnTo>
                <a:lnTo>
                  <a:pt x="2647" y="989"/>
                </a:lnTo>
                <a:lnTo>
                  <a:pt x="2665" y="966"/>
                </a:lnTo>
                <a:lnTo>
                  <a:pt x="2682" y="944"/>
                </a:lnTo>
                <a:lnTo>
                  <a:pt x="2697" y="919"/>
                </a:lnTo>
                <a:lnTo>
                  <a:pt x="2711" y="894"/>
                </a:lnTo>
                <a:lnTo>
                  <a:pt x="2725" y="868"/>
                </a:lnTo>
                <a:lnTo>
                  <a:pt x="2737" y="841"/>
                </a:lnTo>
                <a:lnTo>
                  <a:pt x="2748" y="815"/>
                </a:lnTo>
                <a:lnTo>
                  <a:pt x="2757" y="787"/>
                </a:lnTo>
                <a:lnTo>
                  <a:pt x="2765" y="759"/>
                </a:lnTo>
                <a:lnTo>
                  <a:pt x="2771" y="730"/>
                </a:lnTo>
                <a:lnTo>
                  <a:pt x="2777" y="700"/>
                </a:lnTo>
                <a:lnTo>
                  <a:pt x="2781" y="671"/>
                </a:lnTo>
                <a:lnTo>
                  <a:pt x="2783" y="639"/>
                </a:lnTo>
                <a:lnTo>
                  <a:pt x="2784" y="609"/>
                </a:lnTo>
                <a:lnTo>
                  <a:pt x="2784" y="609"/>
                </a:lnTo>
                <a:lnTo>
                  <a:pt x="2783" y="578"/>
                </a:lnTo>
                <a:lnTo>
                  <a:pt x="2781" y="548"/>
                </a:lnTo>
                <a:lnTo>
                  <a:pt x="2777" y="518"/>
                </a:lnTo>
                <a:lnTo>
                  <a:pt x="2771" y="489"/>
                </a:lnTo>
                <a:lnTo>
                  <a:pt x="2765" y="460"/>
                </a:lnTo>
                <a:lnTo>
                  <a:pt x="2757" y="432"/>
                </a:lnTo>
                <a:lnTo>
                  <a:pt x="2748" y="404"/>
                </a:lnTo>
                <a:lnTo>
                  <a:pt x="2737" y="376"/>
                </a:lnTo>
                <a:lnTo>
                  <a:pt x="2725" y="350"/>
                </a:lnTo>
                <a:lnTo>
                  <a:pt x="2711" y="325"/>
                </a:lnTo>
                <a:lnTo>
                  <a:pt x="2697" y="300"/>
                </a:lnTo>
                <a:lnTo>
                  <a:pt x="2682" y="275"/>
                </a:lnTo>
                <a:lnTo>
                  <a:pt x="2665" y="251"/>
                </a:lnTo>
                <a:lnTo>
                  <a:pt x="2647" y="229"/>
                </a:lnTo>
                <a:lnTo>
                  <a:pt x="2628" y="207"/>
                </a:lnTo>
                <a:lnTo>
                  <a:pt x="2609" y="187"/>
                </a:lnTo>
                <a:lnTo>
                  <a:pt x="2588" y="167"/>
                </a:lnTo>
                <a:lnTo>
                  <a:pt x="2566" y="148"/>
                </a:lnTo>
                <a:lnTo>
                  <a:pt x="2544" y="130"/>
                </a:lnTo>
                <a:lnTo>
                  <a:pt x="2520" y="114"/>
                </a:lnTo>
                <a:lnTo>
                  <a:pt x="2496" y="98"/>
                </a:lnTo>
                <a:lnTo>
                  <a:pt x="2471" y="84"/>
                </a:lnTo>
                <a:lnTo>
                  <a:pt x="2445" y="71"/>
                </a:lnTo>
                <a:lnTo>
                  <a:pt x="2419" y="58"/>
                </a:lnTo>
                <a:lnTo>
                  <a:pt x="2391" y="47"/>
                </a:lnTo>
                <a:lnTo>
                  <a:pt x="2364" y="39"/>
                </a:lnTo>
                <a:lnTo>
                  <a:pt x="2335" y="30"/>
                </a:lnTo>
                <a:lnTo>
                  <a:pt x="2306" y="24"/>
                </a:lnTo>
                <a:lnTo>
                  <a:pt x="2277" y="18"/>
                </a:lnTo>
                <a:lnTo>
                  <a:pt x="2247" y="14"/>
                </a:lnTo>
                <a:lnTo>
                  <a:pt x="2217" y="12"/>
                </a:lnTo>
                <a:lnTo>
                  <a:pt x="2186" y="12"/>
                </a:lnTo>
                <a:lnTo>
                  <a:pt x="609" y="12"/>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CBDA1615-7FF0-4A9F-BD30-CC0CF6D4A4C3}"/>
              </a:ext>
            </a:extLst>
          </p:cNvPr>
          <p:cNvSpPr>
            <a:spLocks noEditPoints="1"/>
          </p:cNvSpPr>
          <p:nvPr/>
        </p:nvSpPr>
        <p:spPr bwMode="auto">
          <a:xfrm>
            <a:off x="6475413" y="2140670"/>
            <a:ext cx="2219325" cy="968375"/>
          </a:xfrm>
          <a:custGeom>
            <a:avLst/>
            <a:gdLst>
              <a:gd name="T0" fmla="*/ 546 w 2795"/>
              <a:gd name="T1" fmla="*/ 1215 h 1218"/>
              <a:gd name="T2" fmla="*/ 399 w 2795"/>
              <a:gd name="T3" fmla="*/ 1182 h 1218"/>
              <a:gd name="T4" fmla="*/ 268 w 2795"/>
              <a:gd name="T5" fmla="*/ 1114 h 1218"/>
              <a:gd name="T6" fmla="*/ 157 w 2795"/>
              <a:gd name="T7" fmla="*/ 1018 h 1218"/>
              <a:gd name="T8" fmla="*/ 73 w 2795"/>
              <a:gd name="T9" fmla="*/ 899 h 1218"/>
              <a:gd name="T10" fmla="*/ 19 w 2795"/>
              <a:gd name="T11" fmla="*/ 762 h 1218"/>
              <a:gd name="T12" fmla="*/ 0 w 2795"/>
              <a:gd name="T13" fmla="*/ 609 h 1218"/>
              <a:gd name="T14" fmla="*/ 11 w 2795"/>
              <a:gd name="T15" fmla="*/ 486 h 1218"/>
              <a:gd name="T16" fmla="*/ 60 w 2795"/>
              <a:gd name="T17" fmla="*/ 346 h 1218"/>
              <a:gd name="T18" fmla="*/ 138 w 2795"/>
              <a:gd name="T19" fmla="*/ 222 h 1218"/>
              <a:gd name="T20" fmla="*/ 244 w 2795"/>
              <a:gd name="T21" fmla="*/ 121 h 1218"/>
              <a:gd name="T22" fmla="*/ 371 w 2795"/>
              <a:gd name="T23" fmla="*/ 48 h 1218"/>
              <a:gd name="T24" fmla="*/ 515 w 2795"/>
              <a:gd name="T25" fmla="*/ 7 h 1218"/>
              <a:gd name="T26" fmla="*/ 2186 w 2795"/>
              <a:gd name="T27" fmla="*/ 0 h 1218"/>
              <a:gd name="T28" fmla="*/ 2338 w 2795"/>
              <a:gd name="T29" fmla="*/ 19 h 1218"/>
              <a:gd name="T30" fmla="*/ 2476 w 2795"/>
              <a:gd name="T31" fmla="*/ 74 h 1218"/>
              <a:gd name="T32" fmla="*/ 2595 w 2795"/>
              <a:gd name="T33" fmla="*/ 159 h 1218"/>
              <a:gd name="T34" fmla="*/ 2691 w 2795"/>
              <a:gd name="T35" fmla="*/ 268 h 1218"/>
              <a:gd name="T36" fmla="*/ 2758 w 2795"/>
              <a:gd name="T37" fmla="*/ 399 h 1218"/>
              <a:gd name="T38" fmla="*/ 2792 w 2795"/>
              <a:gd name="T39" fmla="*/ 547 h 1218"/>
              <a:gd name="T40" fmla="*/ 2792 w 2795"/>
              <a:gd name="T41" fmla="*/ 671 h 1218"/>
              <a:gd name="T42" fmla="*/ 2758 w 2795"/>
              <a:gd name="T43" fmla="*/ 819 h 1218"/>
              <a:gd name="T44" fmla="*/ 2691 w 2795"/>
              <a:gd name="T45" fmla="*/ 950 h 1218"/>
              <a:gd name="T46" fmla="*/ 2595 w 2795"/>
              <a:gd name="T47" fmla="*/ 1060 h 1218"/>
              <a:gd name="T48" fmla="*/ 2476 w 2795"/>
              <a:gd name="T49" fmla="*/ 1145 h 1218"/>
              <a:gd name="T50" fmla="*/ 2338 w 2795"/>
              <a:gd name="T51" fmla="*/ 1199 h 1218"/>
              <a:gd name="T52" fmla="*/ 2186 w 2795"/>
              <a:gd name="T53" fmla="*/ 1218 h 1218"/>
              <a:gd name="T54" fmla="*/ 547 w 2795"/>
              <a:gd name="T55" fmla="*/ 15 h 1218"/>
              <a:gd name="T56" fmla="*/ 403 w 2795"/>
              <a:gd name="T57" fmla="*/ 48 h 1218"/>
              <a:gd name="T58" fmla="*/ 275 w 2795"/>
              <a:gd name="T59" fmla="*/ 114 h 1218"/>
              <a:gd name="T60" fmla="*/ 166 w 2795"/>
              <a:gd name="T61" fmla="*/ 207 h 1218"/>
              <a:gd name="T62" fmla="*/ 83 w 2795"/>
              <a:gd name="T63" fmla="*/ 324 h 1218"/>
              <a:gd name="T64" fmla="*/ 30 w 2795"/>
              <a:gd name="T65" fmla="*/ 460 h 1218"/>
              <a:gd name="T66" fmla="*/ 10 w 2795"/>
              <a:gd name="T67" fmla="*/ 609 h 1218"/>
              <a:gd name="T68" fmla="*/ 23 w 2795"/>
              <a:gd name="T69" fmla="*/ 729 h 1218"/>
              <a:gd name="T70" fmla="*/ 69 w 2795"/>
              <a:gd name="T71" fmla="*/ 868 h 1218"/>
              <a:gd name="T72" fmla="*/ 148 w 2795"/>
              <a:gd name="T73" fmla="*/ 989 h 1218"/>
              <a:gd name="T74" fmla="*/ 251 w 2795"/>
              <a:gd name="T75" fmla="*/ 1088 h 1218"/>
              <a:gd name="T76" fmla="*/ 376 w 2795"/>
              <a:gd name="T77" fmla="*/ 1160 h 1218"/>
              <a:gd name="T78" fmla="*/ 517 w 2795"/>
              <a:gd name="T79" fmla="*/ 1200 h 1218"/>
              <a:gd name="T80" fmla="*/ 2186 w 2795"/>
              <a:gd name="T81" fmla="*/ 1207 h 1218"/>
              <a:gd name="T82" fmla="*/ 2335 w 2795"/>
              <a:gd name="T83" fmla="*/ 1188 h 1218"/>
              <a:gd name="T84" fmla="*/ 2471 w 2795"/>
              <a:gd name="T85" fmla="*/ 1135 h 1218"/>
              <a:gd name="T86" fmla="*/ 2588 w 2795"/>
              <a:gd name="T87" fmla="*/ 1052 h 1218"/>
              <a:gd name="T88" fmla="*/ 2682 w 2795"/>
              <a:gd name="T89" fmla="*/ 943 h 1218"/>
              <a:gd name="T90" fmla="*/ 2748 w 2795"/>
              <a:gd name="T91" fmla="*/ 814 h 1218"/>
              <a:gd name="T92" fmla="*/ 2781 w 2795"/>
              <a:gd name="T93" fmla="*/ 670 h 1218"/>
              <a:gd name="T94" fmla="*/ 2781 w 2795"/>
              <a:gd name="T95" fmla="*/ 548 h 1218"/>
              <a:gd name="T96" fmla="*/ 2748 w 2795"/>
              <a:gd name="T97" fmla="*/ 404 h 1218"/>
              <a:gd name="T98" fmla="*/ 2682 w 2795"/>
              <a:gd name="T99" fmla="*/ 275 h 1218"/>
              <a:gd name="T100" fmla="*/ 2588 w 2795"/>
              <a:gd name="T101" fmla="*/ 167 h 1218"/>
              <a:gd name="T102" fmla="*/ 2471 w 2795"/>
              <a:gd name="T103" fmla="*/ 83 h 1218"/>
              <a:gd name="T104" fmla="*/ 2335 w 2795"/>
              <a:gd name="T105" fmla="*/ 30 h 1218"/>
              <a:gd name="T106" fmla="*/ 2186 w 2795"/>
              <a:gd name="T107" fmla="*/ 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5" h="1218">
                <a:moveTo>
                  <a:pt x="2186" y="1218"/>
                </a:moveTo>
                <a:lnTo>
                  <a:pt x="609" y="1218"/>
                </a:lnTo>
                <a:lnTo>
                  <a:pt x="609" y="1218"/>
                </a:lnTo>
                <a:lnTo>
                  <a:pt x="576" y="1217"/>
                </a:lnTo>
                <a:lnTo>
                  <a:pt x="546" y="1215"/>
                </a:lnTo>
                <a:lnTo>
                  <a:pt x="515" y="1211"/>
                </a:lnTo>
                <a:lnTo>
                  <a:pt x="486" y="1207"/>
                </a:lnTo>
                <a:lnTo>
                  <a:pt x="456" y="1199"/>
                </a:lnTo>
                <a:lnTo>
                  <a:pt x="427" y="1191"/>
                </a:lnTo>
                <a:lnTo>
                  <a:pt x="399" y="1182"/>
                </a:lnTo>
                <a:lnTo>
                  <a:pt x="371" y="1170"/>
                </a:lnTo>
                <a:lnTo>
                  <a:pt x="344" y="1158"/>
                </a:lnTo>
                <a:lnTo>
                  <a:pt x="319" y="1145"/>
                </a:lnTo>
                <a:lnTo>
                  <a:pt x="293" y="1130"/>
                </a:lnTo>
                <a:lnTo>
                  <a:pt x="268" y="1114"/>
                </a:lnTo>
                <a:lnTo>
                  <a:pt x="244" y="1097"/>
                </a:lnTo>
                <a:lnTo>
                  <a:pt x="221" y="1079"/>
                </a:lnTo>
                <a:lnTo>
                  <a:pt x="199" y="1060"/>
                </a:lnTo>
                <a:lnTo>
                  <a:pt x="178" y="1040"/>
                </a:lnTo>
                <a:lnTo>
                  <a:pt x="157" y="1018"/>
                </a:lnTo>
                <a:lnTo>
                  <a:pt x="138" y="997"/>
                </a:lnTo>
                <a:lnTo>
                  <a:pt x="121" y="973"/>
                </a:lnTo>
                <a:lnTo>
                  <a:pt x="104" y="950"/>
                </a:lnTo>
                <a:lnTo>
                  <a:pt x="88" y="925"/>
                </a:lnTo>
                <a:lnTo>
                  <a:pt x="73" y="899"/>
                </a:lnTo>
                <a:lnTo>
                  <a:pt x="60" y="873"/>
                </a:lnTo>
                <a:lnTo>
                  <a:pt x="47" y="846"/>
                </a:lnTo>
                <a:lnTo>
                  <a:pt x="36" y="819"/>
                </a:lnTo>
                <a:lnTo>
                  <a:pt x="26" y="791"/>
                </a:lnTo>
                <a:lnTo>
                  <a:pt x="19" y="762"/>
                </a:lnTo>
                <a:lnTo>
                  <a:pt x="11" y="732"/>
                </a:lnTo>
                <a:lnTo>
                  <a:pt x="6" y="701"/>
                </a:lnTo>
                <a:lnTo>
                  <a:pt x="3" y="671"/>
                </a:lnTo>
                <a:lnTo>
                  <a:pt x="0" y="640"/>
                </a:lnTo>
                <a:lnTo>
                  <a:pt x="0" y="609"/>
                </a:lnTo>
                <a:lnTo>
                  <a:pt x="0" y="609"/>
                </a:lnTo>
                <a:lnTo>
                  <a:pt x="0" y="578"/>
                </a:lnTo>
                <a:lnTo>
                  <a:pt x="3" y="547"/>
                </a:lnTo>
                <a:lnTo>
                  <a:pt x="6" y="517"/>
                </a:lnTo>
                <a:lnTo>
                  <a:pt x="11" y="486"/>
                </a:lnTo>
                <a:lnTo>
                  <a:pt x="19" y="457"/>
                </a:lnTo>
                <a:lnTo>
                  <a:pt x="26" y="428"/>
                </a:lnTo>
                <a:lnTo>
                  <a:pt x="36" y="399"/>
                </a:lnTo>
                <a:lnTo>
                  <a:pt x="47" y="373"/>
                </a:lnTo>
                <a:lnTo>
                  <a:pt x="60" y="346"/>
                </a:lnTo>
                <a:lnTo>
                  <a:pt x="73" y="319"/>
                </a:lnTo>
                <a:lnTo>
                  <a:pt x="88" y="293"/>
                </a:lnTo>
                <a:lnTo>
                  <a:pt x="104" y="268"/>
                </a:lnTo>
                <a:lnTo>
                  <a:pt x="121" y="245"/>
                </a:lnTo>
                <a:lnTo>
                  <a:pt x="138" y="222"/>
                </a:lnTo>
                <a:lnTo>
                  <a:pt x="157" y="200"/>
                </a:lnTo>
                <a:lnTo>
                  <a:pt x="178" y="178"/>
                </a:lnTo>
                <a:lnTo>
                  <a:pt x="199" y="159"/>
                </a:lnTo>
                <a:lnTo>
                  <a:pt x="221" y="139"/>
                </a:lnTo>
                <a:lnTo>
                  <a:pt x="244" y="121"/>
                </a:lnTo>
                <a:lnTo>
                  <a:pt x="268" y="104"/>
                </a:lnTo>
                <a:lnTo>
                  <a:pt x="293" y="88"/>
                </a:lnTo>
                <a:lnTo>
                  <a:pt x="319" y="74"/>
                </a:lnTo>
                <a:lnTo>
                  <a:pt x="344" y="60"/>
                </a:lnTo>
                <a:lnTo>
                  <a:pt x="371" y="48"/>
                </a:lnTo>
                <a:lnTo>
                  <a:pt x="399" y="37"/>
                </a:lnTo>
                <a:lnTo>
                  <a:pt x="427" y="28"/>
                </a:lnTo>
                <a:lnTo>
                  <a:pt x="456" y="19"/>
                </a:lnTo>
                <a:lnTo>
                  <a:pt x="486" y="13"/>
                </a:lnTo>
                <a:lnTo>
                  <a:pt x="515" y="7"/>
                </a:lnTo>
                <a:lnTo>
                  <a:pt x="546" y="3"/>
                </a:lnTo>
                <a:lnTo>
                  <a:pt x="576" y="1"/>
                </a:lnTo>
                <a:lnTo>
                  <a:pt x="609" y="0"/>
                </a:lnTo>
                <a:lnTo>
                  <a:pt x="2186" y="0"/>
                </a:lnTo>
                <a:lnTo>
                  <a:pt x="2186" y="0"/>
                </a:lnTo>
                <a:lnTo>
                  <a:pt x="2218" y="1"/>
                </a:lnTo>
                <a:lnTo>
                  <a:pt x="2248" y="3"/>
                </a:lnTo>
                <a:lnTo>
                  <a:pt x="2279" y="7"/>
                </a:lnTo>
                <a:lnTo>
                  <a:pt x="2309" y="13"/>
                </a:lnTo>
                <a:lnTo>
                  <a:pt x="2338" y="19"/>
                </a:lnTo>
                <a:lnTo>
                  <a:pt x="2367" y="28"/>
                </a:lnTo>
                <a:lnTo>
                  <a:pt x="2395" y="37"/>
                </a:lnTo>
                <a:lnTo>
                  <a:pt x="2423" y="48"/>
                </a:lnTo>
                <a:lnTo>
                  <a:pt x="2450" y="60"/>
                </a:lnTo>
                <a:lnTo>
                  <a:pt x="2476" y="74"/>
                </a:lnTo>
                <a:lnTo>
                  <a:pt x="2502" y="88"/>
                </a:lnTo>
                <a:lnTo>
                  <a:pt x="2526" y="104"/>
                </a:lnTo>
                <a:lnTo>
                  <a:pt x="2550" y="121"/>
                </a:lnTo>
                <a:lnTo>
                  <a:pt x="2574" y="139"/>
                </a:lnTo>
                <a:lnTo>
                  <a:pt x="2595" y="159"/>
                </a:lnTo>
                <a:lnTo>
                  <a:pt x="2617" y="178"/>
                </a:lnTo>
                <a:lnTo>
                  <a:pt x="2637" y="200"/>
                </a:lnTo>
                <a:lnTo>
                  <a:pt x="2656" y="222"/>
                </a:lnTo>
                <a:lnTo>
                  <a:pt x="2675" y="245"/>
                </a:lnTo>
                <a:lnTo>
                  <a:pt x="2691" y="268"/>
                </a:lnTo>
                <a:lnTo>
                  <a:pt x="2707" y="293"/>
                </a:lnTo>
                <a:lnTo>
                  <a:pt x="2722" y="319"/>
                </a:lnTo>
                <a:lnTo>
                  <a:pt x="2735" y="346"/>
                </a:lnTo>
                <a:lnTo>
                  <a:pt x="2748" y="373"/>
                </a:lnTo>
                <a:lnTo>
                  <a:pt x="2758" y="399"/>
                </a:lnTo>
                <a:lnTo>
                  <a:pt x="2768" y="428"/>
                </a:lnTo>
                <a:lnTo>
                  <a:pt x="2776" y="457"/>
                </a:lnTo>
                <a:lnTo>
                  <a:pt x="2783" y="486"/>
                </a:lnTo>
                <a:lnTo>
                  <a:pt x="2789" y="517"/>
                </a:lnTo>
                <a:lnTo>
                  <a:pt x="2792" y="547"/>
                </a:lnTo>
                <a:lnTo>
                  <a:pt x="2795" y="578"/>
                </a:lnTo>
                <a:lnTo>
                  <a:pt x="2795" y="609"/>
                </a:lnTo>
                <a:lnTo>
                  <a:pt x="2795" y="609"/>
                </a:lnTo>
                <a:lnTo>
                  <a:pt x="2795" y="640"/>
                </a:lnTo>
                <a:lnTo>
                  <a:pt x="2792" y="671"/>
                </a:lnTo>
                <a:lnTo>
                  <a:pt x="2789" y="701"/>
                </a:lnTo>
                <a:lnTo>
                  <a:pt x="2783" y="732"/>
                </a:lnTo>
                <a:lnTo>
                  <a:pt x="2776" y="762"/>
                </a:lnTo>
                <a:lnTo>
                  <a:pt x="2768" y="791"/>
                </a:lnTo>
                <a:lnTo>
                  <a:pt x="2758" y="819"/>
                </a:lnTo>
                <a:lnTo>
                  <a:pt x="2748" y="846"/>
                </a:lnTo>
                <a:lnTo>
                  <a:pt x="2735" y="873"/>
                </a:lnTo>
                <a:lnTo>
                  <a:pt x="2722" y="899"/>
                </a:lnTo>
                <a:lnTo>
                  <a:pt x="2707" y="925"/>
                </a:lnTo>
                <a:lnTo>
                  <a:pt x="2691" y="950"/>
                </a:lnTo>
                <a:lnTo>
                  <a:pt x="2675" y="973"/>
                </a:lnTo>
                <a:lnTo>
                  <a:pt x="2656" y="997"/>
                </a:lnTo>
                <a:lnTo>
                  <a:pt x="2637" y="1018"/>
                </a:lnTo>
                <a:lnTo>
                  <a:pt x="2617" y="1040"/>
                </a:lnTo>
                <a:lnTo>
                  <a:pt x="2595" y="1060"/>
                </a:lnTo>
                <a:lnTo>
                  <a:pt x="2574" y="1079"/>
                </a:lnTo>
                <a:lnTo>
                  <a:pt x="2550" y="1097"/>
                </a:lnTo>
                <a:lnTo>
                  <a:pt x="2526" y="1114"/>
                </a:lnTo>
                <a:lnTo>
                  <a:pt x="2502" y="1130"/>
                </a:lnTo>
                <a:lnTo>
                  <a:pt x="2476" y="1145"/>
                </a:lnTo>
                <a:lnTo>
                  <a:pt x="2450" y="1158"/>
                </a:lnTo>
                <a:lnTo>
                  <a:pt x="2423" y="1170"/>
                </a:lnTo>
                <a:lnTo>
                  <a:pt x="2395" y="1182"/>
                </a:lnTo>
                <a:lnTo>
                  <a:pt x="2367" y="1191"/>
                </a:lnTo>
                <a:lnTo>
                  <a:pt x="2338" y="1199"/>
                </a:lnTo>
                <a:lnTo>
                  <a:pt x="2309" y="1207"/>
                </a:lnTo>
                <a:lnTo>
                  <a:pt x="2279" y="1211"/>
                </a:lnTo>
                <a:lnTo>
                  <a:pt x="2248" y="1215"/>
                </a:lnTo>
                <a:lnTo>
                  <a:pt x="2218" y="1217"/>
                </a:lnTo>
                <a:lnTo>
                  <a:pt x="2186" y="1218"/>
                </a:lnTo>
                <a:lnTo>
                  <a:pt x="2186" y="1218"/>
                </a:lnTo>
                <a:close/>
                <a:moveTo>
                  <a:pt x="609" y="11"/>
                </a:moveTo>
                <a:lnTo>
                  <a:pt x="609" y="11"/>
                </a:lnTo>
                <a:lnTo>
                  <a:pt x="578" y="13"/>
                </a:lnTo>
                <a:lnTo>
                  <a:pt x="547" y="15"/>
                </a:lnTo>
                <a:lnTo>
                  <a:pt x="517" y="18"/>
                </a:lnTo>
                <a:lnTo>
                  <a:pt x="488" y="23"/>
                </a:lnTo>
                <a:lnTo>
                  <a:pt x="459" y="30"/>
                </a:lnTo>
                <a:lnTo>
                  <a:pt x="430" y="38"/>
                </a:lnTo>
                <a:lnTo>
                  <a:pt x="403" y="48"/>
                </a:lnTo>
                <a:lnTo>
                  <a:pt x="376" y="59"/>
                </a:lnTo>
                <a:lnTo>
                  <a:pt x="350" y="71"/>
                </a:lnTo>
                <a:lnTo>
                  <a:pt x="324" y="83"/>
                </a:lnTo>
                <a:lnTo>
                  <a:pt x="298" y="99"/>
                </a:lnTo>
                <a:lnTo>
                  <a:pt x="275" y="114"/>
                </a:lnTo>
                <a:lnTo>
                  <a:pt x="251" y="131"/>
                </a:lnTo>
                <a:lnTo>
                  <a:pt x="228" y="148"/>
                </a:lnTo>
                <a:lnTo>
                  <a:pt x="207" y="167"/>
                </a:lnTo>
                <a:lnTo>
                  <a:pt x="185" y="187"/>
                </a:lnTo>
                <a:lnTo>
                  <a:pt x="166" y="207"/>
                </a:lnTo>
                <a:lnTo>
                  <a:pt x="148" y="230"/>
                </a:lnTo>
                <a:lnTo>
                  <a:pt x="130" y="252"/>
                </a:lnTo>
                <a:lnTo>
                  <a:pt x="113" y="275"/>
                </a:lnTo>
                <a:lnTo>
                  <a:pt x="97" y="299"/>
                </a:lnTo>
                <a:lnTo>
                  <a:pt x="83" y="324"/>
                </a:lnTo>
                <a:lnTo>
                  <a:pt x="69" y="350"/>
                </a:lnTo>
                <a:lnTo>
                  <a:pt x="58" y="377"/>
                </a:lnTo>
                <a:lnTo>
                  <a:pt x="47" y="404"/>
                </a:lnTo>
                <a:lnTo>
                  <a:pt x="37" y="432"/>
                </a:lnTo>
                <a:lnTo>
                  <a:pt x="30" y="460"/>
                </a:lnTo>
                <a:lnTo>
                  <a:pt x="23" y="489"/>
                </a:lnTo>
                <a:lnTo>
                  <a:pt x="18" y="519"/>
                </a:lnTo>
                <a:lnTo>
                  <a:pt x="13" y="548"/>
                </a:lnTo>
                <a:lnTo>
                  <a:pt x="11" y="579"/>
                </a:lnTo>
                <a:lnTo>
                  <a:pt x="10" y="609"/>
                </a:lnTo>
                <a:lnTo>
                  <a:pt x="10" y="609"/>
                </a:lnTo>
                <a:lnTo>
                  <a:pt x="11" y="640"/>
                </a:lnTo>
                <a:lnTo>
                  <a:pt x="13" y="670"/>
                </a:lnTo>
                <a:lnTo>
                  <a:pt x="18" y="700"/>
                </a:lnTo>
                <a:lnTo>
                  <a:pt x="23" y="729"/>
                </a:lnTo>
                <a:lnTo>
                  <a:pt x="30" y="758"/>
                </a:lnTo>
                <a:lnTo>
                  <a:pt x="37" y="786"/>
                </a:lnTo>
                <a:lnTo>
                  <a:pt x="47" y="814"/>
                </a:lnTo>
                <a:lnTo>
                  <a:pt x="58" y="841"/>
                </a:lnTo>
                <a:lnTo>
                  <a:pt x="69" y="868"/>
                </a:lnTo>
                <a:lnTo>
                  <a:pt x="83" y="894"/>
                </a:lnTo>
                <a:lnTo>
                  <a:pt x="97" y="919"/>
                </a:lnTo>
                <a:lnTo>
                  <a:pt x="113" y="943"/>
                </a:lnTo>
                <a:lnTo>
                  <a:pt x="130" y="967"/>
                </a:lnTo>
                <a:lnTo>
                  <a:pt x="148" y="989"/>
                </a:lnTo>
                <a:lnTo>
                  <a:pt x="166" y="1011"/>
                </a:lnTo>
                <a:lnTo>
                  <a:pt x="185" y="1031"/>
                </a:lnTo>
                <a:lnTo>
                  <a:pt x="207" y="1052"/>
                </a:lnTo>
                <a:lnTo>
                  <a:pt x="228" y="1070"/>
                </a:lnTo>
                <a:lnTo>
                  <a:pt x="251" y="1088"/>
                </a:lnTo>
                <a:lnTo>
                  <a:pt x="275" y="1104"/>
                </a:lnTo>
                <a:lnTo>
                  <a:pt x="298" y="1121"/>
                </a:lnTo>
                <a:lnTo>
                  <a:pt x="324" y="1135"/>
                </a:lnTo>
                <a:lnTo>
                  <a:pt x="350" y="1147"/>
                </a:lnTo>
                <a:lnTo>
                  <a:pt x="376" y="1160"/>
                </a:lnTo>
                <a:lnTo>
                  <a:pt x="403" y="1171"/>
                </a:lnTo>
                <a:lnTo>
                  <a:pt x="430" y="1180"/>
                </a:lnTo>
                <a:lnTo>
                  <a:pt x="459" y="1188"/>
                </a:lnTo>
                <a:lnTo>
                  <a:pt x="488" y="1195"/>
                </a:lnTo>
                <a:lnTo>
                  <a:pt x="517" y="1200"/>
                </a:lnTo>
                <a:lnTo>
                  <a:pt x="547" y="1204"/>
                </a:lnTo>
                <a:lnTo>
                  <a:pt x="578" y="1207"/>
                </a:lnTo>
                <a:lnTo>
                  <a:pt x="609" y="1207"/>
                </a:lnTo>
                <a:lnTo>
                  <a:pt x="2186" y="1207"/>
                </a:lnTo>
                <a:lnTo>
                  <a:pt x="2186" y="1207"/>
                </a:lnTo>
                <a:lnTo>
                  <a:pt x="2217" y="1207"/>
                </a:lnTo>
                <a:lnTo>
                  <a:pt x="2247" y="1204"/>
                </a:lnTo>
                <a:lnTo>
                  <a:pt x="2277" y="1200"/>
                </a:lnTo>
                <a:lnTo>
                  <a:pt x="2306" y="1195"/>
                </a:lnTo>
                <a:lnTo>
                  <a:pt x="2335" y="1188"/>
                </a:lnTo>
                <a:lnTo>
                  <a:pt x="2364" y="1180"/>
                </a:lnTo>
                <a:lnTo>
                  <a:pt x="2391" y="1171"/>
                </a:lnTo>
                <a:lnTo>
                  <a:pt x="2419" y="1160"/>
                </a:lnTo>
                <a:lnTo>
                  <a:pt x="2445" y="1147"/>
                </a:lnTo>
                <a:lnTo>
                  <a:pt x="2471" y="1135"/>
                </a:lnTo>
                <a:lnTo>
                  <a:pt x="2496" y="1121"/>
                </a:lnTo>
                <a:lnTo>
                  <a:pt x="2520" y="1104"/>
                </a:lnTo>
                <a:lnTo>
                  <a:pt x="2544" y="1088"/>
                </a:lnTo>
                <a:lnTo>
                  <a:pt x="2566" y="1070"/>
                </a:lnTo>
                <a:lnTo>
                  <a:pt x="2588" y="1052"/>
                </a:lnTo>
                <a:lnTo>
                  <a:pt x="2609" y="1031"/>
                </a:lnTo>
                <a:lnTo>
                  <a:pt x="2628" y="1011"/>
                </a:lnTo>
                <a:lnTo>
                  <a:pt x="2647" y="989"/>
                </a:lnTo>
                <a:lnTo>
                  <a:pt x="2665" y="967"/>
                </a:lnTo>
                <a:lnTo>
                  <a:pt x="2682" y="943"/>
                </a:lnTo>
                <a:lnTo>
                  <a:pt x="2697" y="919"/>
                </a:lnTo>
                <a:lnTo>
                  <a:pt x="2711" y="894"/>
                </a:lnTo>
                <a:lnTo>
                  <a:pt x="2725" y="868"/>
                </a:lnTo>
                <a:lnTo>
                  <a:pt x="2737" y="841"/>
                </a:lnTo>
                <a:lnTo>
                  <a:pt x="2748" y="814"/>
                </a:lnTo>
                <a:lnTo>
                  <a:pt x="2757" y="786"/>
                </a:lnTo>
                <a:lnTo>
                  <a:pt x="2765" y="758"/>
                </a:lnTo>
                <a:lnTo>
                  <a:pt x="2771" y="729"/>
                </a:lnTo>
                <a:lnTo>
                  <a:pt x="2777" y="700"/>
                </a:lnTo>
                <a:lnTo>
                  <a:pt x="2781" y="670"/>
                </a:lnTo>
                <a:lnTo>
                  <a:pt x="2783" y="640"/>
                </a:lnTo>
                <a:lnTo>
                  <a:pt x="2784" y="609"/>
                </a:lnTo>
                <a:lnTo>
                  <a:pt x="2784" y="609"/>
                </a:lnTo>
                <a:lnTo>
                  <a:pt x="2783" y="579"/>
                </a:lnTo>
                <a:lnTo>
                  <a:pt x="2781" y="548"/>
                </a:lnTo>
                <a:lnTo>
                  <a:pt x="2777" y="519"/>
                </a:lnTo>
                <a:lnTo>
                  <a:pt x="2771" y="489"/>
                </a:lnTo>
                <a:lnTo>
                  <a:pt x="2765" y="460"/>
                </a:lnTo>
                <a:lnTo>
                  <a:pt x="2757" y="432"/>
                </a:lnTo>
                <a:lnTo>
                  <a:pt x="2748" y="404"/>
                </a:lnTo>
                <a:lnTo>
                  <a:pt x="2737" y="377"/>
                </a:lnTo>
                <a:lnTo>
                  <a:pt x="2725" y="350"/>
                </a:lnTo>
                <a:lnTo>
                  <a:pt x="2711" y="324"/>
                </a:lnTo>
                <a:lnTo>
                  <a:pt x="2697" y="299"/>
                </a:lnTo>
                <a:lnTo>
                  <a:pt x="2682" y="275"/>
                </a:lnTo>
                <a:lnTo>
                  <a:pt x="2665" y="252"/>
                </a:lnTo>
                <a:lnTo>
                  <a:pt x="2647" y="230"/>
                </a:lnTo>
                <a:lnTo>
                  <a:pt x="2628" y="207"/>
                </a:lnTo>
                <a:lnTo>
                  <a:pt x="2609" y="187"/>
                </a:lnTo>
                <a:lnTo>
                  <a:pt x="2588" y="167"/>
                </a:lnTo>
                <a:lnTo>
                  <a:pt x="2566" y="148"/>
                </a:lnTo>
                <a:lnTo>
                  <a:pt x="2544" y="131"/>
                </a:lnTo>
                <a:lnTo>
                  <a:pt x="2520" y="114"/>
                </a:lnTo>
                <a:lnTo>
                  <a:pt x="2496" y="99"/>
                </a:lnTo>
                <a:lnTo>
                  <a:pt x="2471" y="83"/>
                </a:lnTo>
                <a:lnTo>
                  <a:pt x="2445" y="71"/>
                </a:lnTo>
                <a:lnTo>
                  <a:pt x="2419" y="59"/>
                </a:lnTo>
                <a:lnTo>
                  <a:pt x="2391" y="48"/>
                </a:lnTo>
                <a:lnTo>
                  <a:pt x="2364" y="38"/>
                </a:lnTo>
                <a:lnTo>
                  <a:pt x="2335" y="30"/>
                </a:lnTo>
                <a:lnTo>
                  <a:pt x="2306" y="23"/>
                </a:lnTo>
                <a:lnTo>
                  <a:pt x="2277" y="18"/>
                </a:lnTo>
                <a:lnTo>
                  <a:pt x="2247" y="15"/>
                </a:lnTo>
                <a:lnTo>
                  <a:pt x="2217" y="13"/>
                </a:lnTo>
                <a:lnTo>
                  <a:pt x="2186" y="11"/>
                </a:lnTo>
                <a:lnTo>
                  <a:pt x="609" y="11"/>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D130365E-2EB3-4A06-A0C4-F3E67DC8EC56}"/>
              </a:ext>
            </a:extLst>
          </p:cNvPr>
          <p:cNvSpPr>
            <a:spLocks noEditPoints="1"/>
          </p:cNvSpPr>
          <p:nvPr/>
        </p:nvSpPr>
        <p:spPr bwMode="auto">
          <a:xfrm>
            <a:off x="6475413" y="3223345"/>
            <a:ext cx="2219325" cy="966788"/>
          </a:xfrm>
          <a:custGeom>
            <a:avLst/>
            <a:gdLst>
              <a:gd name="T0" fmla="*/ 546 w 2795"/>
              <a:gd name="T1" fmla="*/ 1215 h 1218"/>
              <a:gd name="T2" fmla="*/ 399 w 2795"/>
              <a:gd name="T3" fmla="*/ 1181 h 1218"/>
              <a:gd name="T4" fmla="*/ 268 w 2795"/>
              <a:gd name="T5" fmla="*/ 1114 h 1218"/>
              <a:gd name="T6" fmla="*/ 157 w 2795"/>
              <a:gd name="T7" fmla="*/ 1018 h 1218"/>
              <a:gd name="T8" fmla="*/ 73 w 2795"/>
              <a:gd name="T9" fmla="*/ 900 h 1218"/>
              <a:gd name="T10" fmla="*/ 19 w 2795"/>
              <a:gd name="T11" fmla="*/ 761 h 1218"/>
              <a:gd name="T12" fmla="*/ 0 w 2795"/>
              <a:gd name="T13" fmla="*/ 610 h 1218"/>
              <a:gd name="T14" fmla="*/ 11 w 2795"/>
              <a:gd name="T15" fmla="*/ 486 h 1218"/>
              <a:gd name="T16" fmla="*/ 60 w 2795"/>
              <a:gd name="T17" fmla="*/ 345 h 1218"/>
              <a:gd name="T18" fmla="*/ 138 w 2795"/>
              <a:gd name="T19" fmla="*/ 222 h 1218"/>
              <a:gd name="T20" fmla="*/ 244 w 2795"/>
              <a:gd name="T21" fmla="*/ 121 h 1218"/>
              <a:gd name="T22" fmla="*/ 371 w 2795"/>
              <a:gd name="T23" fmla="*/ 48 h 1218"/>
              <a:gd name="T24" fmla="*/ 515 w 2795"/>
              <a:gd name="T25" fmla="*/ 7 h 1218"/>
              <a:gd name="T26" fmla="*/ 2186 w 2795"/>
              <a:gd name="T27" fmla="*/ 0 h 1218"/>
              <a:gd name="T28" fmla="*/ 2338 w 2795"/>
              <a:gd name="T29" fmla="*/ 20 h 1218"/>
              <a:gd name="T30" fmla="*/ 2476 w 2795"/>
              <a:gd name="T31" fmla="*/ 73 h 1218"/>
              <a:gd name="T32" fmla="*/ 2595 w 2795"/>
              <a:gd name="T33" fmla="*/ 158 h 1218"/>
              <a:gd name="T34" fmla="*/ 2691 w 2795"/>
              <a:gd name="T35" fmla="*/ 269 h 1218"/>
              <a:gd name="T36" fmla="*/ 2758 w 2795"/>
              <a:gd name="T37" fmla="*/ 400 h 1218"/>
              <a:gd name="T38" fmla="*/ 2792 w 2795"/>
              <a:gd name="T39" fmla="*/ 547 h 1218"/>
              <a:gd name="T40" fmla="*/ 2792 w 2795"/>
              <a:gd name="T41" fmla="*/ 671 h 1218"/>
              <a:gd name="T42" fmla="*/ 2758 w 2795"/>
              <a:gd name="T43" fmla="*/ 818 h 1218"/>
              <a:gd name="T44" fmla="*/ 2691 w 2795"/>
              <a:gd name="T45" fmla="*/ 949 h 1218"/>
              <a:gd name="T46" fmla="*/ 2595 w 2795"/>
              <a:gd name="T47" fmla="*/ 1060 h 1218"/>
              <a:gd name="T48" fmla="*/ 2476 w 2795"/>
              <a:gd name="T49" fmla="*/ 1145 h 1218"/>
              <a:gd name="T50" fmla="*/ 2338 w 2795"/>
              <a:gd name="T51" fmla="*/ 1200 h 1218"/>
              <a:gd name="T52" fmla="*/ 2186 w 2795"/>
              <a:gd name="T53" fmla="*/ 1218 h 1218"/>
              <a:gd name="T54" fmla="*/ 547 w 2795"/>
              <a:gd name="T55" fmla="*/ 14 h 1218"/>
              <a:gd name="T56" fmla="*/ 403 w 2795"/>
              <a:gd name="T57" fmla="*/ 48 h 1218"/>
              <a:gd name="T58" fmla="*/ 275 w 2795"/>
              <a:gd name="T59" fmla="*/ 113 h 1218"/>
              <a:gd name="T60" fmla="*/ 166 w 2795"/>
              <a:gd name="T61" fmla="*/ 208 h 1218"/>
              <a:gd name="T62" fmla="*/ 83 w 2795"/>
              <a:gd name="T63" fmla="*/ 325 h 1218"/>
              <a:gd name="T64" fmla="*/ 30 w 2795"/>
              <a:gd name="T65" fmla="*/ 460 h 1218"/>
              <a:gd name="T66" fmla="*/ 10 w 2795"/>
              <a:gd name="T67" fmla="*/ 610 h 1218"/>
              <a:gd name="T68" fmla="*/ 23 w 2795"/>
              <a:gd name="T69" fmla="*/ 729 h 1218"/>
              <a:gd name="T70" fmla="*/ 69 w 2795"/>
              <a:gd name="T71" fmla="*/ 868 h 1218"/>
              <a:gd name="T72" fmla="*/ 148 w 2795"/>
              <a:gd name="T73" fmla="*/ 989 h 1218"/>
              <a:gd name="T74" fmla="*/ 251 w 2795"/>
              <a:gd name="T75" fmla="*/ 1088 h 1218"/>
              <a:gd name="T76" fmla="*/ 376 w 2795"/>
              <a:gd name="T77" fmla="*/ 1160 h 1218"/>
              <a:gd name="T78" fmla="*/ 517 w 2795"/>
              <a:gd name="T79" fmla="*/ 1200 h 1218"/>
              <a:gd name="T80" fmla="*/ 2186 w 2795"/>
              <a:gd name="T81" fmla="*/ 1207 h 1218"/>
              <a:gd name="T82" fmla="*/ 2335 w 2795"/>
              <a:gd name="T83" fmla="*/ 1188 h 1218"/>
              <a:gd name="T84" fmla="*/ 2471 w 2795"/>
              <a:gd name="T85" fmla="*/ 1135 h 1218"/>
              <a:gd name="T86" fmla="*/ 2588 w 2795"/>
              <a:gd name="T87" fmla="*/ 1051 h 1218"/>
              <a:gd name="T88" fmla="*/ 2682 w 2795"/>
              <a:gd name="T89" fmla="*/ 943 h 1218"/>
              <a:gd name="T90" fmla="*/ 2748 w 2795"/>
              <a:gd name="T91" fmla="*/ 815 h 1218"/>
              <a:gd name="T92" fmla="*/ 2781 w 2795"/>
              <a:gd name="T93" fmla="*/ 670 h 1218"/>
              <a:gd name="T94" fmla="*/ 2781 w 2795"/>
              <a:gd name="T95" fmla="*/ 548 h 1218"/>
              <a:gd name="T96" fmla="*/ 2748 w 2795"/>
              <a:gd name="T97" fmla="*/ 403 h 1218"/>
              <a:gd name="T98" fmla="*/ 2682 w 2795"/>
              <a:gd name="T99" fmla="*/ 276 h 1218"/>
              <a:gd name="T100" fmla="*/ 2588 w 2795"/>
              <a:gd name="T101" fmla="*/ 167 h 1218"/>
              <a:gd name="T102" fmla="*/ 2471 w 2795"/>
              <a:gd name="T103" fmla="*/ 84 h 1218"/>
              <a:gd name="T104" fmla="*/ 2335 w 2795"/>
              <a:gd name="T105" fmla="*/ 31 h 1218"/>
              <a:gd name="T106" fmla="*/ 2186 w 2795"/>
              <a:gd name="T107" fmla="*/ 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5" h="1218">
                <a:moveTo>
                  <a:pt x="2186" y="1218"/>
                </a:moveTo>
                <a:lnTo>
                  <a:pt x="609" y="1218"/>
                </a:lnTo>
                <a:lnTo>
                  <a:pt x="609" y="1218"/>
                </a:lnTo>
                <a:lnTo>
                  <a:pt x="576" y="1218"/>
                </a:lnTo>
                <a:lnTo>
                  <a:pt x="546" y="1215"/>
                </a:lnTo>
                <a:lnTo>
                  <a:pt x="515" y="1212"/>
                </a:lnTo>
                <a:lnTo>
                  <a:pt x="486" y="1206"/>
                </a:lnTo>
                <a:lnTo>
                  <a:pt x="456" y="1200"/>
                </a:lnTo>
                <a:lnTo>
                  <a:pt x="427" y="1191"/>
                </a:lnTo>
                <a:lnTo>
                  <a:pt x="399" y="1181"/>
                </a:lnTo>
                <a:lnTo>
                  <a:pt x="371" y="1171"/>
                </a:lnTo>
                <a:lnTo>
                  <a:pt x="344" y="1158"/>
                </a:lnTo>
                <a:lnTo>
                  <a:pt x="319" y="1145"/>
                </a:lnTo>
                <a:lnTo>
                  <a:pt x="293" y="1130"/>
                </a:lnTo>
                <a:lnTo>
                  <a:pt x="268" y="1114"/>
                </a:lnTo>
                <a:lnTo>
                  <a:pt x="244" y="1098"/>
                </a:lnTo>
                <a:lnTo>
                  <a:pt x="221" y="1079"/>
                </a:lnTo>
                <a:lnTo>
                  <a:pt x="199" y="1060"/>
                </a:lnTo>
                <a:lnTo>
                  <a:pt x="178" y="1040"/>
                </a:lnTo>
                <a:lnTo>
                  <a:pt x="157" y="1018"/>
                </a:lnTo>
                <a:lnTo>
                  <a:pt x="138" y="997"/>
                </a:lnTo>
                <a:lnTo>
                  <a:pt x="121" y="973"/>
                </a:lnTo>
                <a:lnTo>
                  <a:pt x="104" y="949"/>
                </a:lnTo>
                <a:lnTo>
                  <a:pt x="88" y="925"/>
                </a:lnTo>
                <a:lnTo>
                  <a:pt x="73" y="900"/>
                </a:lnTo>
                <a:lnTo>
                  <a:pt x="60" y="873"/>
                </a:lnTo>
                <a:lnTo>
                  <a:pt x="47" y="846"/>
                </a:lnTo>
                <a:lnTo>
                  <a:pt x="36" y="818"/>
                </a:lnTo>
                <a:lnTo>
                  <a:pt x="26" y="790"/>
                </a:lnTo>
                <a:lnTo>
                  <a:pt x="19" y="761"/>
                </a:lnTo>
                <a:lnTo>
                  <a:pt x="11" y="732"/>
                </a:lnTo>
                <a:lnTo>
                  <a:pt x="6" y="702"/>
                </a:lnTo>
                <a:lnTo>
                  <a:pt x="3" y="671"/>
                </a:lnTo>
                <a:lnTo>
                  <a:pt x="0" y="641"/>
                </a:lnTo>
                <a:lnTo>
                  <a:pt x="0" y="610"/>
                </a:lnTo>
                <a:lnTo>
                  <a:pt x="0" y="610"/>
                </a:lnTo>
                <a:lnTo>
                  <a:pt x="0" y="578"/>
                </a:lnTo>
                <a:lnTo>
                  <a:pt x="3" y="547"/>
                </a:lnTo>
                <a:lnTo>
                  <a:pt x="6" y="516"/>
                </a:lnTo>
                <a:lnTo>
                  <a:pt x="11" y="486"/>
                </a:lnTo>
                <a:lnTo>
                  <a:pt x="19" y="457"/>
                </a:lnTo>
                <a:lnTo>
                  <a:pt x="26" y="428"/>
                </a:lnTo>
                <a:lnTo>
                  <a:pt x="36" y="400"/>
                </a:lnTo>
                <a:lnTo>
                  <a:pt x="47" y="372"/>
                </a:lnTo>
                <a:lnTo>
                  <a:pt x="60" y="345"/>
                </a:lnTo>
                <a:lnTo>
                  <a:pt x="73" y="320"/>
                </a:lnTo>
                <a:lnTo>
                  <a:pt x="88" y="294"/>
                </a:lnTo>
                <a:lnTo>
                  <a:pt x="104" y="269"/>
                </a:lnTo>
                <a:lnTo>
                  <a:pt x="121" y="245"/>
                </a:lnTo>
                <a:lnTo>
                  <a:pt x="138" y="222"/>
                </a:lnTo>
                <a:lnTo>
                  <a:pt x="157" y="200"/>
                </a:lnTo>
                <a:lnTo>
                  <a:pt x="178" y="179"/>
                </a:lnTo>
                <a:lnTo>
                  <a:pt x="199" y="158"/>
                </a:lnTo>
                <a:lnTo>
                  <a:pt x="221" y="139"/>
                </a:lnTo>
                <a:lnTo>
                  <a:pt x="244" y="121"/>
                </a:lnTo>
                <a:lnTo>
                  <a:pt x="268" y="105"/>
                </a:lnTo>
                <a:lnTo>
                  <a:pt x="293" y="89"/>
                </a:lnTo>
                <a:lnTo>
                  <a:pt x="319" y="73"/>
                </a:lnTo>
                <a:lnTo>
                  <a:pt x="344" y="61"/>
                </a:lnTo>
                <a:lnTo>
                  <a:pt x="371" y="48"/>
                </a:lnTo>
                <a:lnTo>
                  <a:pt x="399" y="37"/>
                </a:lnTo>
                <a:lnTo>
                  <a:pt x="427" y="27"/>
                </a:lnTo>
                <a:lnTo>
                  <a:pt x="456" y="20"/>
                </a:lnTo>
                <a:lnTo>
                  <a:pt x="486" y="12"/>
                </a:lnTo>
                <a:lnTo>
                  <a:pt x="515" y="7"/>
                </a:lnTo>
                <a:lnTo>
                  <a:pt x="546" y="4"/>
                </a:lnTo>
                <a:lnTo>
                  <a:pt x="576" y="0"/>
                </a:lnTo>
                <a:lnTo>
                  <a:pt x="609" y="0"/>
                </a:lnTo>
                <a:lnTo>
                  <a:pt x="2186" y="0"/>
                </a:lnTo>
                <a:lnTo>
                  <a:pt x="2186" y="0"/>
                </a:lnTo>
                <a:lnTo>
                  <a:pt x="2218" y="0"/>
                </a:lnTo>
                <a:lnTo>
                  <a:pt x="2248" y="4"/>
                </a:lnTo>
                <a:lnTo>
                  <a:pt x="2279" y="7"/>
                </a:lnTo>
                <a:lnTo>
                  <a:pt x="2309" y="12"/>
                </a:lnTo>
                <a:lnTo>
                  <a:pt x="2338" y="20"/>
                </a:lnTo>
                <a:lnTo>
                  <a:pt x="2367" y="27"/>
                </a:lnTo>
                <a:lnTo>
                  <a:pt x="2395" y="37"/>
                </a:lnTo>
                <a:lnTo>
                  <a:pt x="2423" y="48"/>
                </a:lnTo>
                <a:lnTo>
                  <a:pt x="2450" y="61"/>
                </a:lnTo>
                <a:lnTo>
                  <a:pt x="2476" y="73"/>
                </a:lnTo>
                <a:lnTo>
                  <a:pt x="2502" y="89"/>
                </a:lnTo>
                <a:lnTo>
                  <a:pt x="2526" y="105"/>
                </a:lnTo>
                <a:lnTo>
                  <a:pt x="2550" y="121"/>
                </a:lnTo>
                <a:lnTo>
                  <a:pt x="2574" y="139"/>
                </a:lnTo>
                <a:lnTo>
                  <a:pt x="2595" y="158"/>
                </a:lnTo>
                <a:lnTo>
                  <a:pt x="2617" y="179"/>
                </a:lnTo>
                <a:lnTo>
                  <a:pt x="2637" y="200"/>
                </a:lnTo>
                <a:lnTo>
                  <a:pt x="2656" y="222"/>
                </a:lnTo>
                <a:lnTo>
                  <a:pt x="2675" y="245"/>
                </a:lnTo>
                <a:lnTo>
                  <a:pt x="2691" y="269"/>
                </a:lnTo>
                <a:lnTo>
                  <a:pt x="2707" y="294"/>
                </a:lnTo>
                <a:lnTo>
                  <a:pt x="2722" y="320"/>
                </a:lnTo>
                <a:lnTo>
                  <a:pt x="2735" y="345"/>
                </a:lnTo>
                <a:lnTo>
                  <a:pt x="2748" y="372"/>
                </a:lnTo>
                <a:lnTo>
                  <a:pt x="2758" y="400"/>
                </a:lnTo>
                <a:lnTo>
                  <a:pt x="2768" y="428"/>
                </a:lnTo>
                <a:lnTo>
                  <a:pt x="2776" y="457"/>
                </a:lnTo>
                <a:lnTo>
                  <a:pt x="2783" y="486"/>
                </a:lnTo>
                <a:lnTo>
                  <a:pt x="2789" y="516"/>
                </a:lnTo>
                <a:lnTo>
                  <a:pt x="2792" y="547"/>
                </a:lnTo>
                <a:lnTo>
                  <a:pt x="2795" y="578"/>
                </a:lnTo>
                <a:lnTo>
                  <a:pt x="2795" y="610"/>
                </a:lnTo>
                <a:lnTo>
                  <a:pt x="2795" y="610"/>
                </a:lnTo>
                <a:lnTo>
                  <a:pt x="2795" y="641"/>
                </a:lnTo>
                <a:lnTo>
                  <a:pt x="2792" y="671"/>
                </a:lnTo>
                <a:lnTo>
                  <a:pt x="2789" y="702"/>
                </a:lnTo>
                <a:lnTo>
                  <a:pt x="2783" y="732"/>
                </a:lnTo>
                <a:lnTo>
                  <a:pt x="2776" y="761"/>
                </a:lnTo>
                <a:lnTo>
                  <a:pt x="2768" y="790"/>
                </a:lnTo>
                <a:lnTo>
                  <a:pt x="2758" y="818"/>
                </a:lnTo>
                <a:lnTo>
                  <a:pt x="2748" y="846"/>
                </a:lnTo>
                <a:lnTo>
                  <a:pt x="2735" y="873"/>
                </a:lnTo>
                <a:lnTo>
                  <a:pt x="2722" y="900"/>
                </a:lnTo>
                <a:lnTo>
                  <a:pt x="2707" y="925"/>
                </a:lnTo>
                <a:lnTo>
                  <a:pt x="2691" y="949"/>
                </a:lnTo>
                <a:lnTo>
                  <a:pt x="2675" y="973"/>
                </a:lnTo>
                <a:lnTo>
                  <a:pt x="2656" y="997"/>
                </a:lnTo>
                <a:lnTo>
                  <a:pt x="2637" y="1018"/>
                </a:lnTo>
                <a:lnTo>
                  <a:pt x="2617" y="1040"/>
                </a:lnTo>
                <a:lnTo>
                  <a:pt x="2595" y="1060"/>
                </a:lnTo>
                <a:lnTo>
                  <a:pt x="2574" y="1079"/>
                </a:lnTo>
                <a:lnTo>
                  <a:pt x="2550" y="1098"/>
                </a:lnTo>
                <a:lnTo>
                  <a:pt x="2526" y="1114"/>
                </a:lnTo>
                <a:lnTo>
                  <a:pt x="2502" y="1130"/>
                </a:lnTo>
                <a:lnTo>
                  <a:pt x="2476" y="1145"/>
                </a:lnTo>
                <a:lnTo>
                  <a:pt x="2450" y="1158"/>
                </a:lnTo>
                <a:lnTo>
                  <a:pt x="2423" y="1171"/>
                </a:lnTo>
                <a:lnTo>
                  <a:pt x="2395" y="1181"/>
                </a:lnTo>
                <a:lnTo>
                  <a:pt x="2367" y="1191"/>
                </a:lnTo>
                <a:lnTo>
                  <a:pt x="2338" y="1200"/>
                </a:lnTo>
                <a:lnTo>
                  <a:pt x="2309" y="1206"/>
                </a:lnTo>
                <a:lnTo>
                  <a:pt x="2279" y="1212"/>
                </a:lnTo>
                <a:lnTo>
                  <a:pt x="2248" y="1215"/>
                </a:lnTo>
                <a:lnTo>
                  <a:pt x="2218" y="1218"/>
                </a:lnTo>
                <a:lnTo>
                  <a:pt x="2186" y="1218"/>
                </a:lnTo>
                <a:lnTo>
                  <a:pt x="2186" y="1218"/>
                </a:lnTo>
                <a:close/>
                <a:moveTo>
                  <a:pt x="609" y="11"/>
                </a:moveTo>
                <a:lnTo>
                  <a:pt x="609" y="11"/>
                </a:lnTo>
                <a:lnTo>
                  <a:pt x="578" y="12"/>
                </a:lnTo>
                <a:lnTo>
                  <a:pt x="547" y="14"/>
                </a:lnTo>
                <a:lnTo>
                  <a:pt x="517" y="19"/>
                </a:lnTo>
                <a:lnTo>
                  <a:pt x="488" y="24"/>
                </a:lnTo>
                <a:lnTo>
                  <a:pt x="459" y="31"/>
                </a:lnTo>
                <a:lnTo>
                  <a:pt x="430" y="38"/>
                </a:lnTo>
                <a:lnTo>
                  <a:pt x="403" y="48"/>
                </a:lnTo>
                <a:lnTo>
                  <a:pt x="376" y="58"/>
                </a:lnTo>
                <a:lnTo>
                  <a:pt x="350" y="70"/>
                </a:lnTo>
                <a:lnTo>
                  <a:pt x="324" y="84"/>
                </a:lnTo>
                <a:lnTo>
                  <a:pt x="298" y="98"/>
                </a:lnTo>
                <a:lnTo>
                  <a:pt x="275" y="113"/>
                </a:lnTo>
                <a:lnTo>
                  <a:pt x="251" y="130"/>
                </a:lnTo>
                <a:lnTo>
                  <a:pt x="228" y="148"/>
                </a:lnTo>
                <a:lnTo>
                  <a:pt x="207" y="167"/>
                </a:lnTo>
                <a:lnTo>
                  <a:pt x="185" y="186"/>
                </a:lnTo>
                <a:lnTo>
                  <a:pt x="166" y="208"/>
                </a:lnTo>
                <a:lnTo>
                  <a:pt x="148" y="229"/>
                </a:lnTo>
                <a:lnTo>
                  <a:pt x="130" y="252"/>
                </a:lnTo>
                <a:lnTo>
                  <a:pt x="113" y="276"/>
                </a:lnTo>
                <a:lnTo>
                  <a:pt x="97" y="299"/>
                </a:lnTo>
                <a:lnTo>
                  <a:pt x="83" y="325"/>
                </a:lnTo>
                <a:lnTo>
                  <a:pt x="69" y="351"/>
                </a:lnTo>
                <a:lnTo>
                  <a:pt x="58" y="377"/>
                </a:lnTo>
                <a:lnTo>
                  <a:pt x="47" y="403"/>
                </a:lnTo>
                <a:lnTo>
                  <a:pt x="37" y="431"/>
                </a:lnTo>
                <a:lnTo>
                  <a:pt x="30" y="460"/>
                </a:lnTo>
                <a:lnTo>
                  <a:pt x="23" y="489"/>
                </a:lnTo>
                <a:lnTo>
                  <a:pt x="18" y="518"/>
                </a:lnTo>
                <a:lnTo>
                  <a:pt x="13" y="548"/>
                </a:lnTo>
                <a:lnTo>
                  <a:pt x="11" y="579"/>
                </a:lnTo>
                <a:lnTo>
                  <a:pt x="10" y="610"/>
                </a:lnTo>
                <a:lnTo>
                  <a:pt x="10" y="610"/>
                </a:lnTo>
                <a:lnTo>
                  <a:pt x="11" y="640"/>
                </a:lnTo>
                <a:lnTo>
                  <a:pt x="13" y="670"/>
                </a:lnTo>
                <a:lnTo>
                  <a:pt x="18" y="700"/>
                </a:lnTo>
                <a:lnTo>
                  <a:pt x="23" y="729"/>
                </a:lnTo>
                <a:lnTo>
                  <a:pt x="30" y="758"/>
                </a:lnTo>
                <a:lnTo>
                  <a:pt x="37" y="787"/>
                </a:lnTo>
                <a:lnTo>
                  <a:pt x="47" y="815"/>
                </a:lnTo>
                <a:lnTo>
                  <a:pt x="58" y="842"/>
                </a:lnTo>
                <a:lnTo>
                  <a:pt x="69" y="868"/>
                </a:lnTo>
                <a:lnTo>
                  <a:pt x="83" y="893"/>
                </a:lnTo>
                <a:lnTo>
                  <a:pt x="97" y="919"/>
                </a:lnTo>
                <a:lnTo>
                  <a:pt x="113" y="943"/>
                </a:lnTo>
                <a:lnTo>
                  <a:pt x="130" y="967"/>
                </a:lnTo>
                <a:lnTo>
                  <a:pt x="148" y="989"/>
                </a:lnTo>
                <a:lnTo>
                  <a:pt x="166" y="1011"/>
                </a:lnTo>
                <a:lnTo>
                  <a:pt x="185" y="1032"/>
                </a:lnTo>
                <a:lnTo>
                  <a:pt x="207" y="1051"/>
                </a:lnTo>
                <a:lnTo>
                  <a:pt x="228" y="1071"/>
                </a:lnTo>
                <a:lnTo>
                  <a:pt x="251" y="1088"/>
                </a:lnTo>
                <a:lnTo>
                  <a:pt x="275" y="1105"/>
                </a:lnTo>
                <a:lnTo>
                  <a:pt x="298" y="1120"/>
                </a:lnTo>
                <a:lnTo>
                  <a:pt x="324" y="1135"/>
                </a:lnTo>
                <a:lnTo>
                  <a:pt x="350" y="1148"/>
                </a:lnTo>
                <a:lnTo>
                  <a:pt x="376" y="1160"/>
                </a:lnTo>
                <a:lnTo>
                  <a:pt x="403" y="1171"/>
                </a:lnTo>
                <a:lnTo>
                  <a:pt x="430" y="1180"/>
                </a:lnTo>
                <a:lnTo>
                  <a:pt x="459" y="1188"/>
                </a:lnTo>
                <a:lnTo>
                  <a:pt x="488" y="1194"/>
                </a:lnTo>
                <a:lnTo>
                  <a:pt x="517" y="1200"/>
                </a:lnTo>
                <a:lnTo>
                  <a:pt x="547" y="1204"/>
                </a:lnTo>
                <a:lnTo>
                  <a:pt x="578" y="1206"/>
                </a:lnTo>
                <a:lnTo>
                  <a:pt x="609" y="1207"/>
                </a:lnTo>
                <a:lnTo>
                  <a:pt x="2186" y="1207"/>
                </a:lnTo>
                <a:lnTo>
                  <a:pt x="2186" y="1207"/>
                </a:lnTo>
                <a:lnTo>
                  <a:pt x="2217" y="1206"/>
                </a:lnTo>
                <a:lnTo>
                  <a:pt x="2247" y="1204"/>
                </a:lnTo>
                <a:lnTo>
                  <a:pt x="2277" y="1200"/>
                </a:lnTo>
                <a:lnTo>
                  <a:pt x="2306" y="1194"/>
                </a:lnTo>
                <a:lnTo>
                  <a:pt x="2335" y="1188"/>
                </a:lnTo>
                <a:lnTo>
                  <a:pt x="2364" y="1180"/>
                </a:lnTo>
                <a:lnTo>
                  <a:pt x="2391" y="1171"/>
                </a:lnTo>
                <a:lnTo>
                  <a:pt x="2419" y="1160"/>
                </a:lnTo>
                <a:lnTo>
                  <a:pt x="2445" y="1148"/>
                </a:lnTo>
                <a:lnTo>
                  <a:pt x="2471" y="1135"/>
                </a:lnTo>
                <a:lnTo>
                  <a:pt x="2496" y="1120"/>
                </a:lnTo>
                <a:lnTo>
                  <a:pt x="2520" y="1105"/>
                </a:lnTo>
                <a:lnTo>
                  <a:pt x="2544" y="1088"/>
                </a:lnTo>
                <a:lnTo>
                  <a:pt x="2566" y="1071"/>
                </a:lnTo>
                <a:lnTo>
                  <a:pt x="2588" y="1051"/>
                </a:lnTo>
                <a:lnTo>
                  <a:pt x="2609" y="1032"/>
                </a:lnTo>
                <a:lnTo>
                  <a:pt x="2628" y="1011"/>
                </a:lnTo>
                <a:lnTo>
                  <a:pt x="2647" y="989"/>
                </a:lnTo>
                <a:lnTo>
                  <a:pt x="2665" y="967"/>
                </a:lnTo>
                <a:lnTo>
                  <a:pt x="2682" y="943"/>
                </a:lnTo>
                <a:lnTo>
                  <a:pt x="2697" y="919"/>
                </a:lnTo>
                <a:lnTo>
                  <a:pt x="2711" y="893"/>
                </a:lnTo>
                <a:lnTo>
                  <a:pt x="2725" y="868"/>
                </a:lnTo>
                <a:lnTo>
                  <a:pt x="2737" y="842"/>
                </a:lnTo>
                <a:lnTo>
                  <a:pt x="2748" y="815"/>
                </a:lnTo>
                <a:lnTo>
                  <a:pt x="2757" y="787"/>
                </a:lnTo>
                <a:lnTo>
                  <a:pt x="2765" y="758"/>
                </a:lnTo>
                <a:lnTo>
                  <a:pt x="2771" y="729"/>
                </a:lnTo>
                <a:lnTo>
                  <a:pt x="2777" y="700"/>
                </a:lnTo>
                <a:lnTo>
                  <a:pt x="2781" y="670"/>
                </a:lnTo>
                <a:lnTo>
                  <a:pt x="2783" y="640"/>
                </a:lnTo>
                <a:lnTo>
                  <a:pt x="2784" y="610"/>
                </a:lnTo>
                <a:lnTo>
                  <a:pt x="2784" y="610"/>
                </a:lnTo>
                <a:lnTo>
                  <a:pt x="2783" y="579"/>
                </a:lnTo>
                <a:lnTo>
                  <a:pt x="2781" y="548"/>
                </a:lnTo>
                <a:lnTo>
                  <a:pt x="2777" y="518"/>
                </a:lnTo>
                <a:lnTo>
                  <a:pt x="2771" y="489"/>
                </a:lnTo>
                <a:lnTo>
                  <a:pt x="2765" y="460"/>
                </a:lnTo>
                <a:lnTo>
                  <a:pt x="2757" y="431"/>
                </a:lnTo>
                <a:lnTo>
                  <a:pt x="2748" y="403"/>
                </a:lnTo>
                <a:lnTo>
                  <a:pt x="2737" y="377"/>
                </a:lnTo>
                <a:lnTo>
                  <a:pt x="2725" y="351"/>
                </a:lnTo>
                <a:lnTo>
                  <a:pt x="2711" y="325"/>
                </a:lnTo>
                <a:lnTo>
                  <a:pt x="2697" y="299"/>
                </a:lnTo>
                <a:lnTo>
                  <a:pt x="2682" y="276"/>
                </a:lnTo>
                <a:lnTo>
                  <a:pt x="2665" y="252"/>
                </a:lnTo>
                <a:lnTo>
                  <a:pt x="2647" y="229"/>
                </a:lnTo>
                <a:lnTo>
                  <a:pt x="2628" y="208"/>
                </a:lnTo>
                <a:lnTo>
                  <a:pt x="2609" y="186"/>
                </a:lnTo>
                <a:lnTo>
                  <a:pt x="2588" y="167"/>
                </a:lnTo>
                <a:lnTo>
                  <a:pt x="2566" y="148"/>
                </a:lnTo>
                <a:lnTo>
                  <a:pt x="2544" y="130"/>
                </a:lnTo>
                <a:lnTo>
                  <a:pt x="2520" y="113"/>
                </a:lnTo>
                <a:lnTo>
                  <a:pt x="2496" y="98"/>
                </a:lnTo>
                <a:lnTo>
                  <a:pt x="2471" y="84"/>
                </a:lnTo>
                <a:lnTo>
                  <a:pt x="2445" y="70"/>
                </a:lnTo>
                <a:lnTo>
                  <a:pt x="2419" y="58"/>
                </a:lnTo>
                <a:lnTo>
                  <a:pt x="2391" y="48"/>
                </a:lnTo>
                <a:lnTo>
                  <a:pt x="2364" y="38"/>
                </a:lnTo>
                <a:lnTo>
                  <a:pt x="2335" y="31"/>
                </a:lnTo>
                <a:lnTo>
                  <a:pt x="2306" y="24"/>
                </a:lnTo>
                <a:lnTo>
                  <a:pt x="2277" y="19"/>
                </a:lnTo>
                <a:lnTo>
                  <a:pt x="2247" y="14"/>
                </a:lnTo>
                <a:lnTo>
                  <a:pt x="2217" y="12"/>
                </a:lnTo>
                <a:lnTo>
                  <a:pt x="2186" y="11"/>
                </a:lnTo>
                <a:lnTo>
                  <a:pt x="609" y="11"/>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C62E4BFB-C1E4-4D71-921B-6C1CC2B7089A}"/>
              </a:ext>
            </a:extLst>
          </p:cNvPr>
          <p:cNvSpPr>
            <a:spLocks noEditPoints="1"/>
          </p:cNvSpPr>
          <p:nvPr/>
        </p:nvSpPr>
        <p:spPr bwMode="auto">
          <a:xfrm>
            <a:off x="449263" y="1059582"/>
            <a:ext cx="2219325" cy="966788"/>
          </a:xfrm>
          <a:custGeom>
            <a:avLst/>
            <a:gdLst>
              <a:gd name="T0" fmla="*/ 547 w 2797"/>
              <a:gd name="T1" fmla="*/ 1215 h 1219"/>
              <a:gd name="T2" fmla="*/ 400 w 2797"/>
              <a:gd name="T3" fmla="*/ 1181 h 1219"/>
              <a:gd name="T4" fmla="*/ 269 w 2797"/>
              <a:gd name="T5" fmla="*/ 1114 h 1219"/>
              <a:gd name="T6" fmla="*/ 159 w 2797"/>
              <a:gd name="T7" fmla="*/ 1019 h 1219"/>
              <a:gd name="T8" fmla="*/ 74 w 2797"/>
              <a:gd name="T9" fmla="*/ 899 h 1219"/>
              <a:gd name="T10" fmla="*/ 19 w 2797"/>
              <a:gd name="T11" fmla="*/ 761 h 1219"/>
              <a:gd name="T12" fmla="*/ 0 w 2797"/>
              <a:gd name="T13" fmla="*/ 609 h 1219"/>
              <a:gd name="T14" fmla="*/ 13 w 2797"/>
              <a:gd name="T15" fmla="*/ 487 h 1219"/>
              <a:gd name="T16" fmla="*/ 60 w 2797"/>
              <a:gd name="T17" fmla="*/ 345 h 1219"/>
              <a:gd name="T18" fmla="*/ 140 w 2797"/>
              <a:gd name="T19" fmla="*/ 221 h 1219"/>
              <a:gd name="T20" fmla="*/ 245 w 2797"/>
              <a:gd name="T21" fmla="*/ 121 h 1219"/>
              <a:gd name="T22" fmla="*/ 373 w 2797"/>
              <a:gd name="T23" fmla="*/ 48 h 1219"/>
              <a:gd name="T24" fmla="*/ 517 w 2797"/>
              <a:gd name="T25" fmla="*/ 6 h 1219"/>
              <a:gd name="T26" fmla="*/ 2187 w 2797"/>
              <a:gd name="T27" fmla="*/ 0 h 1219"/>
              <a:gd name="T28" fmla="*/ 2339 w 2797"/>
              <a:gd name="T29" fmla="*/ 19 h 1219"/>
              <a:gd name="T30" fmla="*/ 2477 w 2797"/>
              <a:gd name="T31" fmla="*/ 73 h 1219"/>
              <a:gd name="T32" fmla="*/ 2597 w 2797"/>
              <a:gd name="T33" fmla="*/ 158 h 1219"/>
              <a:gd name="T34" fmla="*/ 2692 w 2797"/>
              <a:gd name="T35" fmla="*/ 269 h 1219"/>
              <a:gd name="T36" fmla="*/ 2759 w 2797"/>
              <a:gd name="T37" fmla="*/ 400 h 1219"/>
              <a:gd name="T38" fmla="*/ 2793 w 2797"/>
              <a:gd name="T39" fmla="*/ 547 h 1219"/>
              <a:gd name="T40" fmla="*/ 2793 w 2797"/>
              <a:gd name="T41" fmla="*/ 672 h 1219"/>
              <a:gd name="T42" fmla="*/ 2759 w 2797"/>
              <a:gd name="T43" fmla="*/ 819 h 1219"/>
              <a:gd name="T44" fmla="*/ 2692 w 2797"/>
              <a:gd name="T45" fmla="*/ 950 h 1219"/>
              <a:gd name="T46" fmla="*/ 2597 w 2797"/>
              <a:gd name="T47" fmla="*/ 1060 h 1219"/>
              <a:gd name="T48" fmla="*/ 2477 w 2797"/>
              <a:gd name="T49" fmla="*/ 1145 h 1219"/>
              <a:gd name="T50" fmla="*/ 2339 w 2797"/>
              <a:gd name="T51" fmla="*/ 1199 h 1219"/>
              <a:gd name="T52" fmla="*/ 2187 w 2797"/>
              <a:gd name="T53" fmla="*/ 1219 h 1219"/>
              <a:gd name="T54" fmla="*/ 548 w 2797"/>
              <a:gd name="T55" fmla="*/ 14 h 1219"/>
              <a:gd name="T56" fmla="*/ 404 w 2797"/>
              <a:gd name="T57" fmla="*/ 47 h 1219"/>
              <a:gd name="T58" fmla="*/ 275 w 2797"/>
              <a:gd name="T59" fmla="*/ 114 h 1219"/>
              <a:gd name="T60" fmla="*/ 167 w 2797"/>
              <a:gd name="T61" fmla="*/ 207 h 1219"/>
              <a:gd name="T62" fmla="*/ 84 w 2797"/>
              <a:gd name="T63" fmla="*/ 325 h 1219"/>
              <a:gd name="T64" fmla="*/ 30 w 2797"/>
              <a:gd name="T65" fmla="*/ 460 h 1219"/>
              <a:gd name="T66" fmla="*/ 12 w 2797"/>
              <a:gd name="T67" fmla="*/ 609 h 1219"/>
              <a:gd name="T68" fmla="*/ 24 w 2797"/>
              <a:gd name="T69" fmla="*/ 730 h 1219"/>
              <a:gd name="T70" fmla="*/ 71 w 2797"/>
              <a:gd name="T71" fmla="*/ 868 h 1219"/>
              <a:gd name="T72" fmla="*/ 148 w 2797"/>
              <a:gd name="T73" fmla="*/ 989 h 1219"/>
              <a:gd name="T74" fmla="*/ 251 w 2797"/>
              <a:gd name="T75" fmla="*/ 1088 h 1219"/>
              <a:gd name="T76" fmla="*/ 377 w 2797"/>
              <a:gd name="T77" fmla="*/ 1160 h 1219"/>
              <a:gd name="T78" fmla="*/ 518 w 2797"/>
              <a:gd name="T79" fmla="*/ 1200 h 1219"/>
              <a:gd name="T80" fmla="*/ 2187 w 2797"/>
              <a:gd name="T81" fmla="*/ 1207 h 1219"/>
              <a:gd name="T82" fmla="*/ 2337 w 2797"/>
              <a:gd name="T83" fmla="*/ 1187 h 1219"/>
              <a:gd name="T84" fmla="*/ 2472 w 2797"/>
              <a:gd name="T85" fmla="*/ 1135 h 1219"/>
              <a:gd name="T86" fmla="*/ 2589 w 2797"/>
              <a:gd name="T87" fmla="*/ 1051 h 1219"/>
              <a:gd name="T88" fmla="*/ 2683 w 2797"/>
              <a:gd name="T89" fmla="*/ 944 h 1219"/>
              <a:gd name="T90" fmla="*/ 2748 w 2797"/>
              <a:gd name="T91" fmla="*/ 815 h 1219"/>
              <a:gd name="T92" fmla="*/ 2782 w 2797"/>
              <a:gd name="T93" fmla="*/ 671 h 1219"/>
              <a:gd name="T94" fmla="*/ 2782 w 2797"/>
              <a:gd name="T95" fmla="*/ 548 h 1219"/>
              <a:gd name="T96" fmla="*/ 2748 w 2797"/>
              <a:gd name="T97" fmla="*/ 404 h 1219"/>
              <a:gd name="T98" fmla="*/ 2683 w 2797"/>
              <a:gd name="T99" fmla="*/ 275 h 1219"/>
              <a:gd name="T100" fmla="*/ 2589 w 2797"/>
              <a:gd name="T101" fmla="*/ 167 h 1219"/>
              <a:gd name="T102" fmla="*/ 2472 w 2797"/>
              <a:gd name="T103" fmla="*/ 84 h 1219"/>
              <a:gd name="T104" fmla="*/ 2337 w 2797"/>
              <a:gd name="T105" fmla="*/ 30 h 1219"/>
              <a:gd name="T106" fmla="*/ 2187 w 2797"/>
              <a:gd name="T107" fmla="*/ 1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7" h="1219">
                <a:moveTo>
                  <a:pt x="2187" y="1219"/>
                </a:moveTo>
                <a:lnTo>
                  <a:pt x="609" y="1219"/>
                </a:lnTo>
                <a:lnTo>
                  <a:pt x="609" y="1219"/>
                </a:lnTo>
                <a:lnTo>
                  <a:pt x="578" y="1218"/>
                </a:lnTo>
                <a:lnTo>
                  <a:pt x="547" y="1215"/>
                </a:lnTo>
                <a:lnTo>
                  <a:pt x="517" y="1211"/>
                </a:lnTo>
                <a:lnTo>
                  <a:pt x="487" y="1206"/>
                </a:lnTo>
                <a:lnTo>
                  <a:pt x="458" y="1199"/>
                </a:lnTo>
                <a:lnTo>
                  <a:pt x="429" y="1191"/>
                </a:lnTo>
                <a:lnTo>
                  <a:pt x="400" y="1181"/>
                </a:lnTo>
                <a:lnTo>
                  <a:pt x="373" y="1170"/>
                </a:lnTo>
                <a:lnTo>
                  <a:pt x="345" y="1158"/>
                </a:lnTo>
                <a:lnTo>
                  <a:pt x="319" y="1145"/>
                </a:lnTo>
                <a:lnTo>
                  <a:pt x="293" y="1129"/>
                </a:lnTo>
                <a:lnTo>
                  <a:pt x="269" y="1114"/>
                </a:lnTo>
                <a:lnTo>
                  <a:pt x="245" y="1097"/>
                </a:lnTo>
                <a:lnTo>
                  <a:pt x="222" y="1079"/>
                </a:lnTo>
                <a:lnTo>
                  <a:pt x="200" y="1060"/>
                </a:lnTo>
                <a:lnTo>
                  <a:pt x="178" y="1039"/>
                </a:lnTo>
                <a:lnTo>
                  <a:pt x="159" y="1019"/>
                </a:lnTo>
                <a:lnTo>
                  <a:pt x="140" y="996"/>
                </a:lnTo>
                <a:lnTo>
                  <a:pt x="121" y="974"/>
                </a:lnTo>
                <a:lnTo>
                  <a:pt x="104" y="950"/>
                </a:lnTo>
                <a:lnTo>
                  <a:pt x="88" y="925"/>
                </a:lnTo>
                <a:lnTo>
                  <a:pt x="74" y="899"/>
                </a:lnTo>
                <a:lnTo>
                  <a:pt x="60" y="873"/>
                </a:lnTo>
                <a:lnTo>
                  <a:pt x="48" y="846"/>
                </a:lnTo>
                <a:lnTo>
                  <a:pt x="38" y="819"/>
                </a:lnTo>
                <a:lnTo>
                  <a:pt x="28" y="790"/>
                </a:lnTo>
                <a:lnTo>
                  <a:pt x="19" y="761"/>
                </a:lnTo>
                <a:lnTo>
                  <a:pt x="13" y="732"/>
                </a:lnTo>
                <a:lnTo>
                  <a:pt x="8" y="702"/>
                </a:lnTo>
                <a:lnTo>
                  <a:pt x="3" y="672"/>
                </a:lnTo>
                <a:lnTo>
                  <a:pt x="1" y="640"/>
                </a:lnTo>
                <a:lnTo>
                  <a:pt x="0" y="609"/>
                </a:lnTo>
                <a:lnTo>
                  <a:pt x="0" y="609"/>
                </a:lnTo>
                <a:lnTo>
                  <a:pt x="1" y="578"/>
                </a:lnTo>
                <a:lnTo>
                  <a:pt x="3" y="547"/>
                </a:lnTo>
                <a:lnTo>
                  <a:pt x="8" y="517"/>
                </a:lnTo>
                <a:lnTo>
                  <a:pt x="13" y="487"/>
                </a:lnTo>
                <a:lnTo>
                  <a:pt x="19" y="457"/>
                </a:lnTo>
                <a:lnTo>
                  <a:pt x="28" y="428"/>
                </a:lnTo>
                <a:lnTo>
                  <a:pt x="38" y="400"/>
                </a:lnTo>
                <a:lnTo>
                  <a:pt x="48" y="372"/>
                </a:lnTo>
                <a:lnTo>
                  <a:pt x="60" y="345"/>
                </a:lnTo>
                <a:lnTo>
                  <a:pt x="74" y="319"/>
                </a:lnTo>
                <a:lnTo>
                  <a:pt x="88" y="293"/>
                </a:lnTo>
                <a:lnTo>
                  <a:pt x="104" y="269"/>
                </a:lnTo>
                <a:lnTo>
                  <a:pt x="121" y="245"/>
                </a:lnTo>
                <a:lnTo>
                  <a:pt x="140" y="221"/>
                </a:lnTo>
                <a:lnTo>
                  <a:pt x="159" y="200"/>
                </a:lnTo>
                <a:lnTo>
                  <a:pt x="178" y="178"/>
                </a:lnTo>
                <a:lnTo>
                  <a:pt x="200" y="158"/>
                </a:lnTo>
                <a:lnTo>
                  <a:pt x="222" y="140"/>
                </a:lnTo>
                <a:lnTo>
                  <a:pt x="245" y="121"/>
                </a:lnTo>
                <a:lnTo>
                  <a:pt x="269" y="104"/>
                </a:lnTo>
                <a:lnTo>
                  <a:pt x="293" y="88"/>
                </a:lnTo>
                <a:lnTo>
                  <a:pt x="319" y="73"/>
                </a:lnTo>
                <a:lnTo>
                  <a:pt x="345" y="60"/>
                </a:lnTo>
                <a:lnTo>
                  <a:pt x="373" y="48"/>
                </a:lnTo>
                <a:lnTo>
                  <a:pt x="400" y="37"/>
                </a:lnTo>
                <a:lnTo>
                  <a:pt x="429" y="27"/>
                </a:lnTo>
                <a:lnTo>
                  <a:pt x="458" y="19"/>
                </a:lnTo>
                <a:lnTo>
                  <a:pt x="487" y="12"/>
                </a:lnTo>
                <a:lnTo>
                  <a:pt x="517" y="6"/>
                </a:lnTo>
                <a:lnTo>
                  <a:pt x="547" y="3"/>
                </a:lnTo>
                <a:lnTo>
                  <a:pt x="578" y="1"/>
                </a:lnTo>
                <a:lnTo>
                  <a:pt x="609" y="0"/>
                </a:lnTo>
                <a:lnTo>
                  <a:pt x="2187" y="0"/>
                </a:lnTo>
                <a:lnTo>
                  <a:pt x="2187" y="0"/>
                </a:lnTo>
                <a:lnTo>
                  <a:pt x="2219" y="1"/>
                </a:lnTo>
                <a:lnTo>
                  <a:pt x="2250" y="3"/>
                </a:lnTo>
                <a:lnTo>
                  <a:pt x="2280" y="6"/>
                </a:lnTo>
                <a:lnTo>
                  <a:pt x="2310" y="12"/>
                </a:lnTo>
                <a:lnTo>
                  <a:pt x="2339" y="19"/>
                </a:lnTo>
                <a:lnTo>
                  <a:pt x="2368" y="27"/>
                </a:lnTo>
                <a:lnTo>
                  <a:pt x="2397" y="37"/>
                </a:lnTo>
                <a:lnTo>
                  <a:pt x="2424" y="48"/>
                </a:lnTo>
                <a:lnTo>
                  <a:pt x="2451" y="60"/>
                </a:lnTo>
                <a:lnTo>
                  <a:pt x="2477" y="73"/>
                </a:lnTo>
                <a:lnTo>
                  <a:pt x="2503" y="88"/>
                </a:lnTo>
                <a:lnTo>
                  <a:pt x="2528" y="104"/>
                </a:lnTo>
                <a:lnTo>
                  <a:pt x="2552" y="121"/>
                </a:lnTo>
                <a:lnTo>
                  <a:pt x="2574" y="140"/>
                </a:lnTo>
                <a:lnTo>
                  <a:pt x="2597" y="158"/>
                </a:lnTo>
                <a:lnTo>
                  <a:pt x="2618" y="178"/>
                </a:lnTo>
                <a:lnTo>
                  <a:pt x="2638" y="200"/>
                </a:lnTo>
                <a:lnTo>
                  <a:pt x="2657" y="221"/>
                </a:lnTo>
                <a:lnTo>
                  <a:pt x="2675" y="245"/>
                </a:lnTo>
                <a:lnTo>
                  <a:pt x="2692" y="269"/>
                </a:lnTo>
                <a:lnTo>
                  <a:pt x="2708" y="293"/>
                </a:lnTo>
                <a:lnTo>
                  <a:pt x="2722" y="319"/>
                </a:lnTo>
                <a:lnTo>
                  <a:pt x="2736" y="345"/>
                </a:lnTo>
                <a:lnTo>
                  <a:pt x="2748" y="372"/>
                </a:lnTo>
                <a:lnTo>
                  <a:pt x="2759" y="400"/>
                </a:lnTo>
                <a:lnTo>
                  <a:pt x="2769" y="428"/>
                </a:lnTo>
                <a:lnTo>
                  <a:pt x="2777" y="457"/>
                </a:lnTo>
                <a:lnTo>
                  <a:pt x="2784" y="487"/>
                </a:lnTo>
                <a:lnTo>
                  <a:pt x="2789" y="517"/>
                </a:lnTo>
                <a:lnTo>
                  <a:pt x="2793" y="547"/>
                </a:lnTo>
                <a:lnTo>
                  <a:pt x="2795" y="578"/>
                </a:lnTo>
                <a:lnTo>
                  <a:pt x="2797" y="609"/>
                </a:lnTo>
                <a:lnTo>
                  <a:pt x="2797" y="609"/>
                </a:lnTo>
                <a:lnTo>
                  <a:pt x="2795" y="640"/>
                </a:lnTo>
                <a:lnTo>
                  <a:pt x="2793" y="672"/>
                </a:lnTo>
                <a:lnTo>
                  <a:pt x="2789" y="702"/>
                </a:lnTo>
                <a:lnTo>
                  <a:pt x="2784" y="732"/>
                </a:lnTo>
                <a:lnTo>
                  <a:pt x="2777" y="761"/>
                </a:lnTo>
                <a:lnTo>
                  <a:pt x="2769" y="790"/>
                </a:lnTo>
                <a:lnTo>
                  <a:pt x="2759" y="819"/>
                </a:lnTo>
                <a:lnTo>
                  <a:pt x="2748" y="846"/>
                </a:lnTo>
                <a:lnTo>
                  <a:pt x="2736" y="873"/>
                </a:lnTo>
                <a:lnTo>
                  <a:pt x="2722" y="899"/>
                </a:lnTo>
                <a:lnTo>
                  <a:pt x="2708" y="925"/>
                </a:lnTo>
                <a:lnTo>
                  <a:pt x="2692" y="950"/>
                </a:lnTo>
                <a:lnTo>
                  <a:pt x="2675" y="974"/>
                </a:lnTo>
                <a:lnTo>
                  <a:pt x="2657" y="996"/>
                </a:lnTo>
                <a:lnTo>
                  <a:pt x="2638" y="1019"/>
                </a:lnTo>
                <a:lnTo>
                  <a:pt x="2618" y="1039"/>
                </a:lnTo>
                <a:lnTo>
                  <a:pt x="2597" y="1060"/>
                </a:lnTo>
                <a:lnTo>
                  <a:pt x="2574" y="1079"/>
                </a:lnTo>
                <a:lnTo>
                  <a:pt x="2552" y="1097"/>
                </a:lnTo>
                <a:lnTo>
                  <a:pt x="2528" y="1114"/>
                </a:lnTo>
                <a:lnTo>
                  <a:pt x="2503" y="1129"/>
                </a:lnTo>
                <a:lnTo>
                  <a:pt x="2477" y="1145"/>
                </a:lnTo>
                <a:lnTo>
                  <a:pt x="2451" y="1158"/>
                </a:lnTo>
                <a:lnTo>
                  <a:pt x="2424" y="1170"/>
                </a:lnTo>
                <a:lnTo>
                  <a:pt x="2397" y="1181"/>
                </a:lnTo>
                <a:lnTo>
                  <a:pt x="2368" y="1191"/>
                </a:lnTo>
                <a:lnTo>
                  <a:pt x="2339" y="1199"/>
                </a:lnTo>
                <a:lnTo>
                  <a:pt x="2310" y="1206"/>
                </a:lnTo>
                <a:lnTo>
                  <a:pt x="2280" y="1211"/>
                </a:lnTo>
                <a:lnTo>
                  <a:pt x="2250" y="1215"/>
                </a:lnTo>
                <a:lnTo>
                  <a:pt x="2219" y="1218"/>
                </a:lnTo>
                <a:lnTo>
                  <a:pt x="2187" y="1219"/>
                </a:lnTo>
                <a:lnTo>
                  <a:pt x="2187" y="1219"/>
                </a:lnTo>
                <a:close/>
                <a:moveTo>
                  <a:pt x="609" y="12"/>
                </a:moveTo>
                <a:lnTo>
                  <a:pt x="609" y="12"/>
                </a:lnTo>
                <a:lnTo>
                  <a:pt x="578" y="12"/>
                </a:lnTo>
                <a:lnTo>
                  <a:pt x="548" y="14"/>
                </a:lnTo>
                <a:lnTo>
                  <a:pt x="518" y="18"/>
                </a:lnTo>
                <a:lnTo>
                  <a:pt x="489" y="24"/>
                </a:lnTo>
                <a:lnTo>
                  <a:pt x="460" y="30"/>
                </a:lnTo>
                <a:lnTo>
                  <a:pt x="432" y="39"/>
                </a:lnTo>
                <a:lnTo>
                  <a:pt x="404" y="47"/>
                </a:lnTo>
                <a:lnTo>
                  <a:pt x="377" y="58"/>
                </a:lnTo>
                <a:lnTo>
                  <a:pt x="350" y="71"/>
                </a:lnTo>
                <a:lnTo>
                  <a:pt x="324" y="84"/>
                </a:lnTo>
                <a:lnTo>
                  <a:pt x="300" y="98"/>
                </a:lnTo>
                <a:lnTo>
                  <a:pt x="275" y="114"/>
                </a:lnTo>
                <a:lnTo>
                  <a:pt x="251" y="130"/>
                </a:lnTo>
                <a:lnTo>
                  <a:pt x="229" y="148"/>
                </a:lnTo>
                <a:lnTo>
                  <a:pt x="207" y="167"/>
                </a:lnTo>
                <a:lnTo>
                  <a:pt x="187" y="187"/>
                </a:lnTo>
                <a:lnTo>
                  <a:pt x="167" y="207"/>
                </a:lnTo>
                <a:lnTo>
                  <a:pt x="148" y="229"/>
                </a:lnTo>
                <a:lnTo>
                  <a:pt x="130" y="251"/>
                </a:lnTo>
                <a:lnTo>
                  <a:pt x="114" y="275"/>
                </a:lnTo>
                <a:lnTo>
                  <a:pt x="98" y="300"/>
                </a:lnTo>
                <a:lnTo>
                  <a:pt x="84" y="325"/>
                </a:lnTo>
                <a:lnTo>
                  <a:pt x="71" y="350"/>
                </a:lnTo>
                <a:lnTo>
                  <a:pt x="59" y="376"/>
                </a:lnTo>
                <a:lnTo>
                  <a:pt x="48" y="404"/>
                </a:lnTo>
                <a:lnTo>
                  <a:pt x="39" y="432"/>
                </a:lnTo>
                <a:lnTo>
                  <a:pt x="30" y="460"/>
                </a:lnTo>
                <a:lnTo>
                  <a:pt x="24" y="489"/>
                </a:lnTo>
                <a:lnTo>
                  <a:pt x="18" y="518"/>
                </a:lnTo>
                <a:lnTo>
                  <a:pt x="15" y="548"/>
                </a:lnTo>
                <a:lnTo>
                  <a:pt x="13" y="578"/>
                </a:lnTo>
                <a:lnTo>
                  <a:pt x="12" y="609"/>
                </a:lnTo>
                <a:lnTo>
                  <a:pt x="12" y="609"/>
                </a:lnTo>
                <a:lnTo>
                  <a:pt x="13" y="639"/>
                </a:lnTo>
                <a:lnTo>
                  <a:pt x="15" y="671"/>
                </a:lnTo>
                <a:lnTo>
                  <a:pt x="18" y="700"/>
                </a:lnTo>
                <a:lnTo>
                  <a:pt x="24" y="730"/>
                </a:lnTo>
                <a:lnTo>
                  <a:pt x="30" y="759"/>
                </a:lnTo>
                <a:lnTo>
                  <a:pt x="39" y="787"/>
                </a:lnTo>
                <a:lnTo>
                  <a:pt x="48" y="815"/>
                </a:lnTo>
                <a:lnTo>
                  <a:pt x="59" y="841"/>
                </a:lnTo>
                <a:lnTo>
                  <a:pt x="71" y="868"/>
                </a:lnTo>
                <a:lnTo>
                  <a:pt x="84" y="894"/>
                </a:lnTo>
                <a:lnTo>
                  <a:pt x="98" y="919"/>
                </a:lnTo>
                <a:lnTo>
                  <a:pt x="114" y="944"/>
                </a:lnTo>
                <a:lnTo>
                  <a:pt x="130" y="966"/>
                </a:lnTo>
                <a:lnTo>
                  <a:pt x="148" y="989"/>
                </a:lnTo>
                <a:lnTo>
                  <a:pt x="167" y="1011"/>
                </a:lnTo>
                <a:lnTo>
                  <a:pt x="187" y="1032"/>
                </a:lnTo>
                <a:lnTo>
                  <a:pt x="207" y="1051"/>
                </a:lnTo>
                <a:lnTo>
                  <a:pt x="229" y="1070"/>
                </a:lnTo>
                <a:lnTo>
                  <a:pt x="251" y="1088"/>
                </a:lnTo>
                <a:lnTo>
                  <a:pt x="275" y="1105"/>
                </a:lnTo>
                <a:lnTo>
                  <a:pt x="300" y="1120"/>
                </a:lnTo>
                <a:lnTo>
                  <a:pt x="324" y="1135"/>
                </a:lnTo>
                <a:lnTo>
                  <a:pt x="350" y="1148"/>
                </a:lnTo>
                <a:lnTo>
                  <a:pt x="377" y="1160"/>
                </a:lnTo>
                <a:lnTo>
                  <a:pt x="404" y="1170"/>
                </a:lnTo>
                <a:lnTo>
                  <a:pt x="432" y="1180"/>
                </a:lnTo>
                <a:lnTo>
                  <a:pt x="460" y="1187"/>
                </a:lnTo>
                <a:lnTo>
                  <a:pt x="489" y="1195"/>
                </a:lnTo>
                <a:lnTo>
                  <a:pt x="518" y="1200"/>
                </a:lnTo>
                <a:lnTo>
                  <a:pt x="548" y="1204"/>
                </a:lnTo>
                <a:lnTo>
                  <a:pt x="578" y="1206"/>
                </a:lnTo>
                <a:lnTo>
                  <a:pt x="609" y="1207"/>
                </a:lnTo>
                <a:lnTo>
                  <a:pt x="2187" y="1207"/>
                </a:lnTo>
                <a:lnTo>
                  <a:pt x="2187" y="1207"/>
                </a:lnTo>
                <a:lnTo>
                  <a:pt x="2217" y="1206"/>
                </a:lnTo>
                <a:lnTo>
                  <a:pt x="2249" y="1204"/>
                </a:lnTo>
                <a:lnTo>
                  <a:pt x="2278" y="1200"/>
                </a:lnTo>
                <a:lnTo>
                  <a:pt x="2308" y="1195"/>
                </a:lnTo>
                <a:lnTo>
                  <a:pt x="2337" y="1187"/>
                </a:lnTo>
                <a:lnTo>
                  <a:pt x="2365" y="1180"/>
                </a:lnTo>
                <a:lnTo>
                  <a:pt x="2393" y="1170"/>
                </a:lnTo>
                <a:lnTo>
                  <a:pt x="2419" y="1160"/>
                </a:lnTo>
                <a:lnTo>
                  <a:pt x="2446" y="1148"/>
                </a:lnTo>
                <a:lnTo>
                  <a:pt x="2472" y="1135"/>
                </a:lnTo>
                <a:lnTo>
                  <a:pt x="2497" y="1120"/>
                </a:lnTo>
                <a:lnTo>
                  <a:pt x="2522" y="1105"/>
                </a:lnTo>
                <a:lnTo>
                  <a:pt x="2544" y="1088"/>
                </a:lnTo>
                <a:lnTo>
                  <a:pt x="2567" y="1070"/>
                </a:lnTo>
                <a:lnTo>
                  <a:pt x="2589" y="1051"/>
                </a:lnTo>
                <a:lnTo>
                  <a:pt x="2610" y="1032"/>
                </a:lnTo>
                <a:lnTo>
                  <a:pt x="2629" y="1011"/>
                </a:lnTo>
                <a:lnTo>
                  <a:pt x="2648" y="989"/>
                </a:lnTo>
                <a:lnTo>
                  <a:pt x="2665" y="966"/>
                </a:lnTo>
                <a:lnTo>
                  <a:pt x="2683" y="944"/>
                </a:lnTo>
                <a:lnTo>
                  <a:pt x="2698" y="919"/>
                </a:lnTo>
                <a:lnTo>
                  <a:pt x="2713" y="894"/>
                </a:lnTo>
                <a:lnTo>
                  <a:pt x="2726" y="868"/>
                </a:lnTo>
                <a:lnTo>
                  <a:pt x="2737" y="841"/>
                </a:lnTo>
                <a:lnTo>
                  <a:pt x="2748" y="815"/>
                </a:lnTo>
                <a:lnTo>
                  <a:pt x="2758" y="787"/>
                </a:lnTo>
                <a:lnTo>
                  <a:pt x="2766" y="759"/>
                </a:lnTo>
                <a:lnTo>
                  <a:pt x="2773" y="730"/>
                </a:lnTo>
                <a:lnTo>
                  <a:pt x="2778" y="700"/>
                </a:lnTo>
                <a:lnTo>
                  <a:pt x="2782" y="671"/>
                </a:lnTo>
                <a:lnTo>
                  <a:pt x="2784" y="639"/>
                </a:lnTo>
                <a:lnTo>
                  <a:pt x="2785" y="609"/>
                </a:lnTo>
                <a:lnTo>
                  <a:pt x="2785" y="609"/>
                </a:lnTo>
                <a:lnTo>
                  <a:pt x="2784" y="578"/>
                </a:lnTo>
                <a:lnTo>
                  <a:pt x="2782" y="548"/>
                </a:lnTo>
                <a:lnTo>
                  <a:pt x="2778" y="518"/>
                </a:lnTo>
                <a:lnTo>
                  <a:pt x="2773" y="489"/>
                </a:lnTo>
                <a:lnTo>
                  <a:pt x="2766" y="460"/>
                </a:lnTo>
                <a:lnTo>
                  <a:pt x="2758" y="432"/>
                </a:lnTo>
                <a:lnTo>
                  <a:pt x="2748" y="404"/>
                </a:lnTo>
                <a:lnTo>
                  <a:pt x="2737" y="376"/>
                </a:lnTo>
                <a:lnTo>
                  <a:pt x="2726" y="350"/>
                </a:lnTo>
                <a:lnTo>
                  <a:pt x="2713" y="325"/>
                </a:lnTo>
                <a:lnTo>
                  <a:pt x="2698" y="300"/>
                </a:lnTo>
                <a:lnTo>
                  <a:pt x="2683" y="275"/>
                </a:lnTo>
                <a:lnTo>
                  <a:pt x="2665" y="251"/>
                </a:lnTo>
                <a:lnTo>
                  <a:pt x="2648" y="229"/>
                </a:lnTo>
                <a:lnTo>
                  <a:pt x="2629" y="207"/>
                </a:lnTo>
                <a:lnTo>
                  <a:pt x="2610" y="187"/>
                </a:lnTo>
                <a:lnTo>
                  <a:pt x="2589" y="167"/>
                </a:lnTo>
                <a:lnTo>
                  <a:pt x="2567" y="148"/>
                </a:lnTo>
                <a:lnTo>
                  <a:pt x="2544" y="130"/>
                </a:lnTo>
                <a:lnTo>
                  <a:pt x="2522" y="114"/>
                </a:lnTo>
                <a:lnTo>
                  <a:pt x="2497" y="98"/>
                </a:lnTo>
                <a:lnTo>
                  <a:pt x="2472" y="84"/>
                </a:lnTo>
                <a:lnTo>
                  <a:pt x="2446" y="71"/>
                </a:lnTo>
                <a:lnTo>
                  <a:pt x="2419" y="58"/>
                </a:lnTo>
                <a:lnTo>
                  <a:pt x="2393" y="47"/>
                </a:lnTo>
                <a:lnTo>
                  <a:pt x="2365" y="39"/>
                </a:lnTo>
                <a:lnTo>
                  <a:pt x="2337" y="30"/>
                </a:lnTo>
                <a:lnTo>
                  <a:pt x="2308" y="24"/>
                </a:lnTo>
                <a:lnTo>
                  <a:pt x="2278" y="18"/>
                </a:lnTo>
                <a:lnTo>
                  <a:pt x="2249" y="14"/>
                </a:lnTo>
                <a:lnTo>
                  <a:pt x="2217" y="12"/>
                </a:lnTo>
                <a:lnTo>
                  <a:pt x="2187" y="12"/>
                </a:lnTo>
                <a:lnTo>
                  <a:pt x="609" y="12"/>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578BE159-4ECA-400E-9E66-294868AE06D2}"/>
              </a:ext>
            </a:extLst>
          </p:cNvPr>
          <p:cNvSpPr>
            <a:spLocks noEditPoints="1"/>
          </p:cNvSpPr>
          <p:nvPr/>
        </p:nvSpPr>
        <p:spPr bwMode="auto">
          <a:xfrm>
            <a:off x="449263" y="2140670"/>
            <a:ext cx="2219325" cy="968375"/>
          </a:xfrm>
          <a:custGeom>
            <a:avLst/>
            <a:gdLst>
              <a:gd name="T0" fmla="*/ 547 w 2797"/>
              <a:gd name="T1" fmla="*/ 1215 h 1218"/>
              <a:gd name="T2" fmla="*/ 400 w 2797"/>
              <a:gd name="T3" fmla="*/ 1182 h 1218"/>
              <a:gd name="T4" fmla="*/ 269 w 2797"/>
              <a:gd name="T5" fmla="*/ 1114 h 1218"/>
              <a:gd name="T6" fmla="*/ 159 w 2797"/>
              <a:gd name="T7" fmla="*/ 1018 h 1218"/>
              <a:gd name="T8" fmla="*/ 74 w 2797"/>
              <a:gd name="T9" fmla="*/ 899 h 1218"/>
              <a:gd name="T10" fmla="*/ 19 w 2797"/>
              <a:gd name="T11" fmla="*/ 762 h 1218"/>
              <a:gd name="T12" fmla="*/ 0 w 2797"/>
              <a:gd name="T13" fmla="*/ 609 h 1218"/>
              <a:gd name="T14" fmla="*/ 13 w 2797"/>
              <a:gd name="T15" fmla="*/ 486 h 1218"/>
              <a:gd name="T16" fmla="*/ 60 w 2797"/>
              <a:gd name="T17" fmla="*/ 346 h 1218"/>
              <a:gd name="T18" fmla="*/ 140 w 2797"/>
              <a:gd name="T19" fmla="*/ 222 h 1218"/>
              <a:gd name="T20" fmla="*/ 245 w 2797"/>
              <a:gd name="T21" fmla="*/ 121 h 1218"/>
              <a:gd name="T22" fmla="*/ 373 w 2797"/>
              <a:gd name="T23" fmla="*/ 48 h 1218"/>
              <a:gd name="T24" fmla="*/ 517 w 2797"/>
              <a:gd name="T25" fmla="*/ 7 h 1218"/>
              <a:gd name="T26" fmla="*/ 2187 w 2797"/>
              <a:gd name="T27" fmla="*/ 0 h 1218"/>
              <a:gd name="T28" fmla="*/ 2339 w 2797"/>
              <a:gd name="T29" fmla="*/ 19 h 1218"/>
              <a:gd name="T30" fmla="*/ 2477 w 2797"/>
              <a:gd name="T31" fmla="*/ 74 h 1218"/>
              <a:gd name="T32" fmla="*/ 2597 w 2797"/>
              <a:gd name="T33" fmla="*/ 159 h 1218"/>
              <a:gd name="T34" fmla="*/ 2692 w 2797"/>
              <a:gd name="T35" fmla="*/ 268 h 1218"/>
              <a:gd name="T36" fmla="*/ 2759 w 2797"/>
              <a:gd name="T37" fmla="*/ 399 h 1218"/>
              <a:gd name="T38" fmla="*/ 2793 w 2797"/>
              <a:gd name="T39" fmla="*/ 547 h 1218"/>
              <a:gd name="T40" fmla="*/ 2793 w 2797"/>
              <a:gd name="T41" fmla="*/ 671 h 1218"/>
              <a:gd name="T42" fmla="*/ 2759 w 2797"/>
              <a:gd name="T43" fmla="*/ 819 h 1218"/>
              <a:gd name="T44" fmla="*/ 2692 w 2797"/>
              <a:gd name="T45" fmla="*/ 950 h 1218"/>
              <a:gd name="T46" fmla="*/ 2597 w 2797"/>
              <a:gd name="T47" fmla="*/ 1060 h 1218"/>
              <a:gd name="T48" fmla="*/ 2477 w 2797"/>
              <a:gd name="T49" fmla="*/ 1145 h 1218"/>
              <a:gd name="T50" fmla="*/ 2339 w 2797"/>
              <a:gd name="T51" fmla="*/ 1199 h 1218"/>
              <a:gd name="T52" fmla="*/ 2187 w 2797"/>
              <a:gd name="T53" fmla="*/ 1218 h 1218"/>
              <a:gd name="T54" fmla="*/ 548 w 2797"/>
              <a:gd name="T55" fmla="*/ 15 h 1218"/>
              <a:gd name="T56" fmla="*/ 404 w 2797"/>
              <a:gd name="T57" fmla="*/ 48 h 1218"/>
              <a:gd name="T58" fmla="*/ 275 w 2797"/>
              <a:gd name="T59" fmla="*/ 114 h 1218"/>
              <a:gd name="T60" fmla="*/ 167 w 2797"/>
              <a:gd name="T61" fmla="*/ 207 h 1218"/>
              <a:gd name="T62" fmla="*/ 84 w 2797"/>
              <a:gd name="T63" fmla="*/ 324 h 1218"/>
              <a:gd name="T64" fmla="*/ 30 w 2797"/>
              <a:gd name="T65" fmla="*/ 460 h 1218"/>
              <a:gd name="T66" fmla="*/ 12 w 2797"/>
              <a:gd name="T67" fmla="*/ 609 h 1218"/>
              <a:gd name="T68" fmla="*/ 24 w 2797"/>
              <a:gd name="T69" fmla="*/ 729 h 1218"/>
              <a:gd name="T70" fmla="*/ 71 w 2797"/>
              <a:gd name="T71" fmla="*/ 868 h 1218"/>
              <a:gd name="T72" fmla="*/ 148 w 2797"/>
              <a:gd name="T73" fmla="*/ 989 h 1218"/>
              <a:gd name="T74" fmla="*/ 251 w 2797"/>
              <a:gd name="T75" fmla="*/ 1088 h 1218"/>
              <a:gd name="T76" fmla="*/ 377 w 2797"/>
              <a:gd name="T77" fmla="*/ 1160 h 1218"/>
              <a:gd name="T78" fmla="*/ 518 w 2797"/>
              <a:gd name="T79" fmla="*/ 1200 h 1218"/>
              <a:gd name="T80" fmla="*/ 2187 w 2797"/>
              <a:gd name="T81" fmla="*/ 1207 h 1218"/>
              <a:gd name="T82" fmla="*/ 2337 w 2797"/>
              <a:gd name="T83" fmla="*/ 1188 h 1218"/>
              <a:gd name="T84" fmla="*/ 2472 w 2797"/>
              <a:gd name="T85" fmla="*/ 1135 h 1218"/>
              <a:gd name="T86" fmla="*/ 2589 w 2797"/>
              <a:gd name="T87" fmla="*/ 1052 h 1218"/>
              <a:gd name="T88" fmla="*/ 2683 w 2797"/>
              <a:gd name="T89" fmla="*/ 943 h 1218"/>
              <a:gd name="T90" fmla="*/ 2748 w 2797"/>
              <a:gd name="T91" fmla="*/ 814 h 1218"/>
              <a:gd name="T92" fmla="*/ 2782 w 2797"/>
              <a:gd name="T93" fmla="*/ 670 h 1218"/>
              <a:gd name="T94" fmla="*/ 2782 w 2797"/>
              <a:gd name="T95" fmla="*/ 548 h 1218"/>
              <a:gd name="T96" fmla="*/ 2748 w 2797"/>
              <a:gd name="T97" fmla="*/ 404 h 1218"/>
              <a:gd name="T98" fmla="*/ 2683 w 2797"/>
              <a:gd name="T99" fmla="*/ 275 h 1218"/>
              <a:gd name="T100" fmla="*/ 2589 w 2797"/>
              <a:gd name="T101" fmla="*/ 167 h 1218"/>
              <a:gd name="T102" fmla="*/ 2472 w 2797"/>
              <a:gd name="T103" fmla="*/ 83 h 1218"/>
              <a:gd name="T104" fmla="*/ 2337 w 2797"/>
              <a:gd name="T105" fmla="*/ 30 h 1218"/>
              <a:gd name="T106" fmla="*/ 2187 w 2797"/>
              <a:gd name="T107" fmla="*/ 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7" h="1218">
                <a:moveTo>
                  <a:pt x="2187" y="1218"/>
                </a:moveTo>
                <a:lnTo>
                  <a:pt x="609" y="1218"/>
                </a:lnTo>
                <a:lnTo>
                  <a:pt x="609" y="1218"/>
                </a:lnTo>
                <a:lnTo>
                  <a:pt x="578" y="1217"/>
                </a:lnTo>
                <a:lnTo>
                  <a:pt x="547" y="1215"/>
                </a:lnTo>
                <a:lnTo>
                  <a:pt x="517" y="1211"/>
                </a:lnTo>
                <a:lnTo>
                  <a:pt x="487" y="1207"/>
                </a:lnTo>
                <a:lnTo>
                  <a:pt x="458" y="1199"/>
                </a:lnTo>
                <a:lnTo>
                  <a:pt x="429" y="1191"/>
                </a:lnTo>
                <a:lnTo>
                  <a:pt x="400" y="1182"/>
                </a:lnTo>
                <a:lnTo>
                  <a:pt x="373" y="1170"/>
                </a:lnTo>
                <a:lnTo>
                  <a:pt x="345" y="1158"/>
                </a:lnTo>
                <a:lnTo>
                  <a:pt x="319" y="1145"/>
                </a:lnTo>
                <a:lnTo>
                  <a:pt x="293" y="1130"/>
                </a:lnTo>
                <a:lnTo>
                  <a:pt x="269" y="1114"/>
                </a:lnTo>
                <a:lnTo>
                  <a:pt x="245" y="1097"/>
                </a:lnTo>
                <a:lnTo>
                  <a:pt x="222" y="1079"/>
                </a:lnTo>
                <a:lnTo>
                  <a:pt x="200" y="1060"/>
                </a:lnTo>
                <a:lnTo>
                  <a:pt x="178" y="1040"/>
                </a:lnTo>
                <a:lnTo>
                  <a:pt x="159" y="1018"/>
                </a:lnTo>
                <a:lnTo>
                  <a:pt x="140" y="997"/>
                </a:lnTo>
                <a:lnTo>
                  <a:pt x="121" y="973"/>
                </a:lnTo>
                <a:lnTo>
                  <a:pt x="104" y="950"/>
                </a:lnTo>
                <a:lnTo>
                  <a:pt x="88" y="925"/>
                </a:lnTo>
                <a:lnTo>
                  <a:pt x="74" y="899"/>
                </a:lnTo>
                <a:lnTo>
                  <a:pt x="60" y="873"/>
                </a:lnTo>
                <a:lnTo>
                  <a:pt x="48" y="846"/>
                </a:lnTo>
                <a:lnTo>
                  <a:pt x="38" y="819"/>
                </a:lnTo>
                <a:lnTo>
                  <a:pt x="28" y="791"/>
                </a:lnTo>
                <a:lnTo>
                  <a:pt x="19" y="762"/>
                </a:lnTo>
                <a:lnTo>
                  <a:pt x="13" y="732"/>
                </a:lnTo>
                <a:lnTo>
                  <a:pt x="8" y="701"/>
                </a:lnTo>
                <a:lnTo>
                  <a:pt x="3" y="671"/>
                </a:lnTo>
                <a:lnTo>
                  <a:pt x="1" y="640"/>
                </a:lnTo>
                <a:lnTo>
                  <a:pt x="0" y="609"/>
                </a:lnTo>
                <a:lnTo>
                  <a:pt x="0" y="609"/>
                </a:lnTo>
                <a:lnTo>
                  <a:pt x="1" y="578"/>
                </a:lnTo>
                <a:lnTo>
                  <a:pt x="3" y="547"/>
                </a:lnTo>
                <a:lnTo>
                  <a:pt x="8" y="517"/>
                </a:lnTo>
                <a:lnTo>
                  <a:pt x="13" y="486"/>
                </a:lnTo>
                <a:lnTo>
                  <a:pt x="19" y="457"/>
                </a:lnTo>
                <a:lnTo>
                  <a:pt x="28" y="428"/>
                </a:lnTo>
                <a:lnTo>
                  <a:pt x="38" y="399"/>
                </a:lnTo>
                <a:lnTo>
                  <a:pt x="48" y="373"/>
                </a:lnTo>
                <a:lnTo>
                  <a:pt x="60" y="346"/>
                </a:lnTo>
                <a:lnTo>
                  <a:pt x="74" y="319"/>
                </a:lnTo>
                <a:lnTo>
                  <a:pt x="88" y="293"/>
                </a:lnTo>
                <a:lnTo>
                  <a:pt x="104" y="268"/>
                </a:lnTo>
                <a:lnTo>
                  <a:pt x="121" y="245"/>
                </a:lnTo>
                <a:lnTo>
                  <a:pt x="140" y="222"/>
                </a:lnTo>
                <a:lnTo>
                  <a:pt x="159" y="200"/>
                </a:lnTo>
                <a:lnTo>
                  <a:pt x="178" y="178"/>
                </a:lnTo>
                <a:lnTo>
                  <a:pt x="200" y="159"/>
                </a:lnTo>
                <a:lnTo>
                  <a:pt x="222" y="139"/>
                </a:lnTo>
                <a:lnTo>
                  <a:pt x="245" y="121"/>
                </a:lnTo>
                <a:lnTo>
                  <a:pt x="269" y="104"/>
                </a:lnTo>
                <a:lnTo>
                  <a:pt x="293" y="88"/>
                </a:lnTo>
                <a:lnTo>
                  <a:pt x="319" y="74"/>
                </a:lnTo>
                <a:lnTo>
                  <a:pt x="345" y="60"/>
                </a:lnTo>
                <a:lnTo>
                  <a:pt x="373" y="48"/>
                </a:lnTo>
                <a:lnTo>
                  <a:pt x="400" y="37"/>
                </a:lnTo>
                <a:lnTo>
                  <a:pt x="429" y="28"/>
                </a:lnTo>
                <a:lnTo>
                  <a:pt x="458" y="19"/>
                </a:lnTo>
                <a:lnTo>
                  <a:pt x="487" y="13"/>
                </a:lnTo>
                <a:lnTo>
                  <a:pt x="517" y="7"/>
                </a:lnTo>
                <a:lnTo>
                  <a:pt x="547" y="3"/>
                </a:lnTo>
                <a:lnTo>
                  <a:pt x="578" y="1"/>
                </a:lnTo>
                <a:lnTo>
                  <a:pt x="609" y="0"/>
                </a:lnTo>
                <a:lnTo>
                  <a:pt x="2187" y="0"/>
                </a:lnTo>
                <a:lnTo>
                  <a:pt x="2187" y="0"/>
                </a:lnTo>
                <a:lnTo>
                  <a:pt x="2219" y="1"/>
                </a:lnTo>
                <a:lnTo>
                  <a:pt x="2250" y="3"/>
                </a:lnTo>
                <a:lnTo>
                  <a:pt x="2280" y="7"/>
                </a:lnTo>
                <a:lnTo>
                  <a:pt x="2310" y="13"/>
                </a:lnTo>
                <a:lnTo>
                  <a:pt x="2339" y="19"/>
                </a:lnTo>
                <a:lnTo>
                  <a:pt x="2368" y="28"/>
                </a:lnTo>
                <a:lnTo>
                  <a:pt x="2397" y="37"/>
                </a:lnTo>
                <a:lnTo>
                  <a:pt x="2424" y="48"/>
                </a:lnTo>
                <a:lnTo>
                  <a:pt x="2451" y="60"/>
                </a:lnTo>
                <a:lnTo>
                  <a:pt x="2477" y="74"/>
                </a:lnTo>
                <a:lnTo>
                  <a:pt x="2503" y="88"/>
                </a:lnTo>
                <a:lnTo>
                  <a:pt x="2528" y="104"/>
                </a:lnTo>
                <a:lnTo>
                  <a:pt x="2552" y="121"/>
                </a:lnTo>
                <a:lnTo>
                  <a:pt x="2574" y="139"/>
                </a:lnTo>
                <a:lnTo>
                  <a:pt x="2597" y="159"/>
                </a:lnTo>
                <a:lnTo>
                  <a:pt x="2618" y="178"/>
                </a:lnTo>
                <a:lnTo>
                  <a:pt x="2638" y="200"/>
                </a:lnTo>
                <a:lnTo>
                  <a:pt x="2657" y="222"/>
                </a:lnTo>
                <a:lnTo>
                  <a:pt x="2675" y="245"/>
                </a:lnTo>
                <a:lnTo>
                  <a:pt x="2692" y="268"/>
                </a:lnTo>
                <a:lnTo>
                  <a:pt x="2708" y="293"/>
                </a:lnTo>
                <a:lnTo>
                  <a:pt x="2722" y="319"/>
                </a:lnTo>
                <a:lnTo>
                  <a:pt x="2736" y="346"/>
                </a:lnTo>
                <a:lnTo>
                  <a:pt x="2748" y="373"/>
                </a:lnTo>
                <a:lnTo>
                  <a:pt x="2759" y="399"/>
                </a:lnTo>
                <a:lnTo>
                  <a:pt x="2769" y="428"/>
                </a:lnTo>
                <a:lnTo>
                  <a:pt x="2777" y="457"/>
                </a:lnTo>
                <a:lnTo>
                  <a:pt x="2784" y="486"/>
                </a:lnTo>
                <a:lnTo>
                  <a:pt x="2789" y="517"/>
                </a:lnTo>
                <a:lnTo>
                  <a:pt x="2793" y="547"/>
                </a:lnTo>
                <a:lnTo>
                  <a:pt x="2795" y="578"/>
                </a:lnTo>
                <a:lnTo>
                  <a:pt x="2797" y="609"/>
                </a:lnTo>
                <a:lnTo>
                  <a:pt x="2797" y="609"/>
                </a:lnTo>
                <a:lnTo>
                  <a:pt x="2795" y="640"/>
                </a:lnTo>
                <a:lnTo>
                  <a:pt x="2793" y="671"/>
                </a:lnTo>
                <a:lnTo>
                  <a:pt x="2789" y="701"/>
                </a:lnTo>
                <a:lnTo>
                  <a:pt x="2784" y="732"/>
                </a:lnTo>
                <a:lnTo>
                  <a:pt x="2777" y="762"/>
                </a:lnTo>
                <a:lnTo>
                  <a:pt x="2769" y="791"/>
                </a:lnTo>
                <a:lnTo>
                  <a:pt x="2759" y="819"/>
                </a:lnTo>
                <a:lnTo>
                  <a:pt x="2748" y="846"/>
                </a:lnTo>
                <a:lnTo>
                  <a:pt x="2736" y="873"/>
                </a:lnTo>
                <a:lnTo>
                  <a:pt x="2722" y="899"/>
                </a:lnTo>
                <a:lnTo>
                  <a:pt x="2708" y="925"/>
                </a:lnTo>
                <a:lnTo>
                  <a:pt x="2692" y="950"/>
                </a:lnTo>
                <a:lnTo>
                  <a:pt x="2675" y="973"/>
                </a:lnTo>
                <a:lnTo>
                  <a:pt x="2657" y="997"/>
                </a:lnTo>
                <a:lnTo>
                  <a:pt x="2638" y="1018"/>
                </a:lnTo>
                <a:lnTo>
                  <a:pt x="2618" y="1040"/>
                </a:lnTo>
                <a:lnTo>
                  <a:pt x="2597" y="1060"/>
                </a:lnTo>
                <a:lnTo>
                  <a:pt x="2574" y="1079"/>
                </a:lnTo>
                <a:lnTo>
                  <a:pt x="2552" y="1097"/>
                </a:lnTo>
                <a:lnTo>
                  <a:pt x="2528" y="1114"/>
                </a:lnTo>
                <a:lnTo>
                  <a:pt x="2503" y="1130"/>
                </a:lnTo>
                <a:lnTo>
                  <a:pt x="2477" y="1145"/>
                </a:lnTo>
                <a:lnTo>
                  <a:pt x="2451" y="1158"/>
                </a:lnTo>
                <a:lnTo>
                  <a:pt x="2424" y="1170"/>
                </a:lnTo>
                <a:lnTo>
                  <a:pt x="2397" y="1182"/>
                </a:lnTo>
                <a:lnTo>
                  <a:pt x="2368" y="1191"/>
                </a:lnTo>
                <a:lnTo>
                  <a:pt x="2339" y="1199"/>
                </a:lnTo>
                <a:lnTo>
                  <a:pt x="2310" y="1207"/>
                </a:lnTo>
                <a:lnTo>
                  <a:pt x="2280" y="1211"/>
                </a:lnTo>
                <a:lnTo>
                  <a:pt x="2250" y="1215"/>
                </a:lnTo>
                <a:lnTo>
                  <a:pt x="2219" y="1217"/>
                </a:lnTo>
                <a:lnTo>
                  <a:pt x="2187" y="1218"/>
                </a:lnTo>
                <a:lnTo>
                  <a:pt x="2187" y="1218"/>
                </a:lnTo>
                <a:close/>
                <a:moveTo>
                  <a:pt x="609" y="11"/>
                </a:moveTo>
                <a:lnTo>
                  <a:pt x="609" y="11"/>
                </a:lnTo>
                <a:lnTo>
                  <a:pt x="578" y="13"/>
                </a:lnTo>
                <a:lnTo>
                  <a:pt x="548" y="15"/>
                </a:lnTo>
                <a:lnTo>
                  <a:pt x="518" y="18"/>
                </a:lnTo>
                <a:lnTo>
                  <a:pt x="489" y="23"/>
                </a:lnTo>
                <a:lnTo>
                  <a:pt x="460" y="30"/>
                </a:lnTo>
                <a:lnTo>
                  <a:pt x="432" y="38"/>
                </a:lnTo>
                <a:lnTo>
                  <a:pt x="404" y="48"/>
                </a:lnTo>
                <a:lnTo>
                  <a:pt x="377" y="59"/>
                </a:lnTo>
                <a:lnTo>
                  <a:pt x="350" y="71"/>
                </a:lnTo>
                <a:lnTo>
                  <a:pt x="324" y="83"/>
                </a:lnTo>
                <a:lnTo>
                  <a:pt x="300" y="99"/>
                </a:lnTo>
                <a:lnTo>
                  <a:pt x="275" y="114"/>
                </a:lnTo>
                <a:lnTo>
                  <a:pt x="251" y="131"/>
                </a:lnTo>
                <a:lnTo>
                  <a:pt x="229" y="148"/>
                </a:lnTo>
                <a:lnTo>
                  <a:pt x="207" y="167"/>
                </a:lnTo>
                <a:lnTo>
                  <a:pt x="187" y="187"/>
                </a:lnTo>
                <a:lnTo>
                  <a:pt x="167" y="207"/>
                </a:lnTo>
                <a:lnTo>
                  <a:pt x="148" y="230"/>
                </a:lnTo>
                <a:lnTo>
                  <a:pt x="130" y="252"/>
                </a:lnTo>
                <a:lnTo>
                  <a:pt x="114" y="275"/>
                </a:lnTo>
                <a:lnTo>
                  <a:pt x="98" y="299"/>
                </a:lnTo>
                <a:lnTo>
                  <a:pt x="84" y="324"/>
                </a:lnTo>
                <a:lnTo>
                  <a:pt x="71" y="350"/>
                </a:lnTo>
                <a:lnTo>
                  <a:pt x="59" y="377"/>
                </a:lnTo>
                <a:lnTo>
                  <a:pt x="48" y="404"/>
                </a:lnTo>
                <a:lnTo>
                  <a:pt x="39" y="432"/>
                </a:lnTo>
                <a:lnTo>
                  <a:pt x="30" y="460"/>
                </a:lnTo>
                <a:lnTo>
                  <a:pt x="24" y="489"/>
                </a:lnTo>
                <a:lnTo>
                  <a:pt x="18" y="519"/>
                </a:lnTo>
                <a:lnTo>
                  <a:pt x="15" y="548"/>
                </a:lnTo>
                <a:lnTo>
                  <a:pt x="13" y="579"/>
                </a:lnTo>
                <a:lnTo>
                  <a:pt x="12" y="609"/>
                </a:lnTo>
                <a:lnTo>
                  <a:pt x="12" y="609"/>
                </a:lnTo>
                <a:lnTo>
                  <a:pt x="13" y="640"/>
                </a:lnTo>
                <a:lnTo>
                  <a:pt x="15" y="670"/>
                </a:lnTo>
                <a:lnTo>
                  <a:pt x="18" y="700"/>
                </a:lnTo>
                <a:lnTo>
                  <a:pt x="24" y="729"/>
                </a:lnTo>
                <a:lnTo>
                  <a:pt x="30" y="758"/>
                </a:lnTo>
                <a:lnTo>
                  <a:pt x="39" y="786"/>
                </a:lnTo>
                <a:lnTo>
                  <a:pt x="48" y="814"/>
                </a:lnTo>
                <a:lnTo>
                  <a:pt x="59" y="841"/>
                </a:lnTo>
                <a:lnTo>
                  <a:pt x="71" y="868"/>
                </a:lnTo>
                <a:lnTo>
                  <a:pt x="84" y="894"/>
                </a:lnTo>
                <a:lnTo>
                  <a:pt x="98" y="919"/>
                </a:lnTo>
                <a:lnTo>
                  <a:pt x="114" y="943"/>
                </a:lnTo>
                <a:lnTo>
                  <a:pt x="130" y="967"/>
                </a:lnTo>
                <a:lnTo>
                  <a:pt x="148" y="989"/>
                </a:lnTo>
                <a:lnTo>
                  <a:pt x="167" y="1011"/>
                </a:lnTo>
                <a:lnTo>
                  <a:pt x="187" y="1031"/>
                </a:lnTo>
                <a:lnTo>
                  <a:pt x="207" y="1052"/>
                </a:lnTo>
                <a:lnTo>
                  <a:pt x="229" y="1070"/>
                </a:lnTo>
                <a:lnTo>
                  <a:pt x="251" y="1088"/>
                </a:lnTo>
                <a:lnTo>
                  <a:pt x="275" y="1104"/>
                </a:lnTo>
                <a:lnTo>
                  <a:pt x="300" y="1121"/>
                </a:lnTo>
                <a:lnTo>
                  <a:pt x="324" y="1135"/>
                </a:lnTo>
                <a:lnTo>
                  <a:pt x="350" y="1147"/>
                </a:lnTo>
                <a:lnTo>
                  <a:pt x="377" y="1160"/>
                </a:lnTo>
                <a:lnTo>
                  <a:pt x="404" y="1171"/>
                </a:lnTo>
                <a:lnTo>
                  <a:pt x="432" y="1180"/>
                </a:lnTo>
                <a:lnTo>
                  <a:pt x="460" y="1188"/>
                </a:lnTo>
                <a:lnTo>
                  <a:pt x="489" y="1195"/>
                </a:lnTo>
                <a:lnTo>
                  <a:pt x="518" y="1200"/>
                </a:lnTo>
                <a:lnTo>
                  <a:pt x="548" y="1204"/>
                </a:lnTo>
                <a:lnTo>
                  <a:pt x="578" y="1207"/>
                </a:lnTo>
                <a:lnTo>
                  <a:pt x="609" y="1207"/>
                </a:lnTo>
                <a:lnTo>
                  <a:pt x="2187" y="1207"/>
                </a:lnTo>
                <a:lnTo>
                  <a:pt x="2187" y="1207"/>
                </a:lnTo>
                <a:lnTo>
                  <a:pt x="2217" y="1207"/>
                </a:lnTo>
                <a:lnTo>
                  <a:pt x="2249" y="1204"/>
                </a:lnTo>
                <a:lnTo>
                  <a:pt x="2278" y="1200"/>
                </a:lnTo>
                <a:lnTo>
                  <a:pt x="2308" y="1195"/>
                </a:lnTo>
                <a:lnTo>
                  <a:pt x="2337" y="1188"/>
                </a:lnTo>
                <a:lnTo>
                  <a:pt x="2365" y="1180"/>
                </a:lnTo>
                <a:lnTo>
                  <a:pt x="2393" y="1171"/>
                </a:lnTo>
                <a:lnTo>
                  <a:pt x="2419" y="1160"/>
                </a:lnTo>
                <a:lnTo>
                  <a:pt x="2446" y="1147"/>
                </a:lnTo>
                <a:lnTo>
                  <a:pt x="2472" y="1135"/>
                </a:lnTo>
                <a:lnTo>
                  <a:pt x="2497" y="1121"/>
                </a:lnTo>
                <a:lnTo>
                  <a:pt x="2522" y="1104"/>
                </a:lnTo>
                <a:lnTo>
                  <a:pt x="2544" y="1088"/>
                </a:lnTo>
                <a:lnTo>
                  <a:pt x="2567" y="1070"/>
                </a:lnTo>
                <a:lnTo>
                  <a:pt x="2589" y="1052"/>
                </a:lnTo>
                <a:lnTo>
                  <a:pt x="2610" y="1031"/>
                </a:lnTo>
                <a:lnTo>
                  <a:pt x="2629" y="1011"/>
                </a:lnTo>
                <a:lnTo>
                  <a:pt x="2648" y="989"/>
                </a:lnTo>
                <a:lnTo>
                  <a:pt x="2665" y="967"/>
                </a:lnTo>
                <a:lnTo>
                  <a:pt x="2683" y="943"/>
                </a:lnTo>
                <a:lnTo>
                  <a:pt x="2698" y="919"/>
                </a:lnTo>
                <a:lnTo>
                  <a:pt x="2713" y="894"/>
                </a:lnTo>
                <a:lnTo>
                  <a:pt x="2726" y="868"/>
                </a:lnTo>
                <a:lnTo>
                  <a:pt x="2737" y="841"/>
                </a:lnTo>
                <a:lnTo>
                  <a:pt x="2748" y="814"/>
                </a:lnTo>
                <a:lnTo>
                  <a:pt x="2758" y="786"/>
                </a:lnTo>
                <a:lnTo>
                  <a:pt x="2766" y="758"/>
                </a:lnTo>
                <a:lnTo>
                  <a:pt x="2773" y="729"/>
                </a:lnTo>
                <a:lnTo>
                  <a:pt x="2778" y="700"/>
                </a:lnTo>
                <a:lnTo>
                  <a:pt x="2782" y="670"/>
                </a:lnTo>
                <a:lnTo>
                  <a:pt x="2784" y="640"/>
                </a:lnTo>
                <a:lnTo>
                  <a:pt x="2785" y="609"/>
                </a:lnTo>
                <a:lnTo>
                  <a:pt x="2785" y="609"/>
                </a:lnTo>
                <a:lnTo>
                  <a:pt x="2784" y="579"/>
                </a:lnTo>
                <a:lnTo>
                  <a:pt x="2782" y="548"/>
                </a:lnTo>
                <a:lnTo>
                  <a:pt x="2778" y="519"/>
                </a:lnTo>
                <a:lnTo>
                  <a:pt x="2773" y="489"/>
                </a:lnTo>
                <a:lnTo>
                  <a:pt x="2766" y="460"/>
                </a:lnTo>
                <a:lnTo>
                  <a:pt x="2758" y="432"/>
                </a:lnTo>
                <a:lnTo>
                  <a:pt x="2748" y="404"/>
                </a:lnTo>
                <a:lnTo>
                  <a:pt x="2737" y="377"/>
                </a:lnTo>
                <a:lnTo>
                  <a:pt x="2726" y="350"/>
                </a:lnTo>
                <a:lnTo>
                  <a:pt x="2713" y="324"/>
                </a:lnTo>
                <a:lnTo>
                  <a:pt x="2698" y="299"/>
                </a:lnTo>
                <a:lnTo>
                  <a:pt x="2683" y="275"/>
                </a:lnTo>
                <a:lnTo>
                  <a:pt x="2665" y="252"/>
                </a:lnTo>
                <a:lnTo>
                  <a:pt x="2648" y="230"/>
                </a:lnTo>
                <a:lnTo>
                  <a:pt x="2629" y="207"/>
                </a:lnTo>
                <a:lnTo>
                  <a:pt x="2610" y="187"/>
                </a:lnTo>
                <a:lnTo>
                  <a:pt x="2589" y="167"/>
                </a:lnTo>
                <a:lnTo>
                  <a:pt x="2567" y="148"/>
                </a:lnTo>
                <a:lnTo>
                  <a:pt x="2544" y="131"/>
                </a:lnTo>
                <a:lnTo>
                  <a:pt x="2522" y="114"/>
                </a:lnTo>
                <a:lnTo>
                  <a:pt x="2497" y="99"/>
                </a:lnTo>
                <a:lnTo>
                  <a:pt x="2472" y="83"/>
                </a:lnTo>
                <a:lnTo>
                  <a:pt x="2446" y="71"/>
                </a:lnTo>
                <a:lnTo>
                  <a:pt x="2419" y="59"/>
                </a:lnTo>
                <a:lnTo>
                  <a:pt x="2393" y="48"/>
                </a:lnTo>
                <a:lnTo>
                  <a:pt x="2365" y="38"/>
                </a:lnTo>
                <a:lnTo>
                  <a:pt x="2337" y="30"/>
                </a:lnTo>
                <a:lnTo>
                  <a:pt x="2308" y="23"/>
                </a:lnTo>
                <a:lnTo>
                  <a:pt x="2278" y="18"/>
                </a:lnTo>
                <a:lnTo>
                  <a:pt x="2249" y="15"/>
                </a:lnTo>
                <a:lnTo>
                  <a:pt x="2217" y="13"/>
                </a:lnTo>
                <a:lnTo>
                  <a:pt x="2187" y="11"/>
                </a:lnTo>
                <a:lnTo>
                  <a:pt x="609" y="11"/>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7BBBB93C-1B6F-4EAD-BE08-6B03D467FBEC}"/>
              </a:ext>
            </a:extLst>
          </p:cNvPr>
          <p:cNvSpPr>
            <a:spLocks noEditPoints="1"/>
          </p:cNvSpPr>
          <p:nvPr/>
        </p:nvSpPr>
        <p:spPr bwMode="auto">
          <a:xfrm>
            <a:off x="449263" y="3223345"/>
            <a:ext cx="2219325" cy="966788"/>
          </a:xfrm>
          <a:custGeom>
            <a:avLst/>
            <a:gdLst>
              <a:gd name="T0" fmla="*/ 547 w 2797"/>
              <a:gd name="T1" fmla="*/ 1215 h 1218"/>
              <a:gd name="T2" fmla="*/ 400 w 2797"/>
              <a:gd name="T3" fmla="*/ 1181 h 1218"/>
              <a:gd name="T4" fmla="*/ 269 w 2797"/>
              <a:gd name="T5" fmla="*/ 1114 h 1218"/>
              <a:gd name="T6" fmla="*/ 159 w 2797"/>
              <a:gd name="T7" fmla="*/ 1018 h 1218"/>
              <a:gd name="T8" fmla="*/ 74 w 2797"/>
              <a:gd name="T9" fmla="*/ 900 h 1218"/>
              <a:gd name="T10" fmla="*/ 19 w 2797"/>
              <a:gd name="T11" fmla="*/ 761 h 1218"/>
              <a:gd name="T12" fmla="*/ 0 w 2797"/>
              <a:gd name="T13" fmla="*/ 610 h 1218"/>
              <a:gd name="T14" fmla="*/ 13 w 2797"/>
              <a:gd name="T15" fmla="*/ 486 h 1218"/>
              <a:gd name="T16" fmla="*/ 60 w 2797"/>
              <a:gd name="T17" fmla="*/ 345 h 1218"/>
              <a:gd name="T18" fmla="*/ 140 w 2797"/>
              <a:gd name="T19" fmla="*/ 222 h 1218"/>
              <a:gd name="T20" fmla="*/ 245 w 2797"/>
              <a:gd name="T21" fmla="*/ 121 h 1218"/>
              <a:gd name="T22" fmla="*/ 373 w 2797"/>
              <a:gd name="T23" fmla="*/ 48 h 1218"/>
              <a:gd name="T24" fmla="*/ 517 w 2797"/>
              <a:gd name="T25" fmla="*/ 7 h 1218"/>
              <a:gd name="T26" fmla="*/ 2187 w 2797"/>
              <a:gd name="T27" fmla="*/ 0 h 1218"/>
              <a:gd name="T28" fmla="*/ 2339 w 2797"/>
              <a:gd name="T29" fmla="*/ 20 h 1218"/>
              <a:gd name="T30" fmla="*/ 2477 w 2797"/>
              <a:gd name="T31" fmla="*/ 73 h 1218"/>
              <a:gd name="T32" fmla="*/ 2597 w 2797"/>
              <a:gd name="T33" fmla="*/ 158 h 1218"/>
              <a:gd name="T34" fmla="*/ 2692 w 2797"/>
              <a:gd name="T35" fmla="*/ 269 h 1218"/>
              <a:gd name="T36" fmla="*/ 2759 w 2797"/>
              <a:gd name="T37" fmla="*/ 400 h 1218"/>
              <a:gd name="T38" fmla="*/ 2793 w 2797"/>
              <a:gd name="T39" fmla="*/ 547 h 1218"/>
              <a:gd name="T40" fmla="*/ 2793 w 2797"/>
              <a:gd name="T41" fmla="*/ 671 h 1218"/>
              <a:gd name="T42" fmla="*/ 2759 w 2797"/>
              <a:gd name="T43" fmla="*/ 818 h 1218"/>
              <a:gd name="T44" fmla="*/ 2692 w 2797"/>
              <a:gd name="T45" fmla="*/ 949 h 1218"/>
              <a:gd name="T46" fmla="*/ 2597 w 2797"/>
              <a:gd name="T47" fmla="*/ 1060 h 1218"/>
              <a:gd name="T48" fmla="*/ 2477 w 2797"/>
              <a:gd name="T49" fmla="*/ 1145 h 1218"/>
              <a:gd name="T50" fmla="*/ 2339 w 2797"/>
              <a:gd name="T51" fmla="*/ 1200 h 1218"/>
              <a:gd name="T52" fmla="*/ 2187 w 2797"/>
              <a:gd name="T53" fmla="*/ 1218 h 1218"/>
              <a:gd name="T54" fmla="*/ 548 w 2797"/>
              <a:gd name="T55" fmla="*/ 14 h 1218"/>
              <a:gd name="T56" fmla="*/ 404 w 2797"/>
              <a:gd name="T57" fmla="*/ 48 h 1218"/>
              <a:gd name="T58" fmla="*/ 275 w 2797"/>
              <a:gd name="T59" fmla="*/ 113 h 1218"/>
              <a:gd name="T60" fmla="*/ 167 w 2797"/>
              <a:gd name="T61" fmla="*/ 208 h 1218"/>
              <a:gd name="T62" fmla="*/ 84 w 2797"/>
              <a:gd name="T63" fmla="*/ 325 h 1218"/>
              <a:gd name="T64" fmla="*/ 30 w 2797"/>
              <a:gd name="T65" fmla="*/ 460 h 1218"/>
              <a:gd name="T66" fmla="*/ 12 w 2797"/>
              <a:gd name="T67" fmla="*/ 610 h 1218"/>
              <a:gd name="T68" fmla="*/ 24 w 2797"/>
              <a:gd name="T69" fmla="*/ 729 h 1218"/>
              <a:gd name="T70" fmla="*/ 71 w 2797"/>
              <a:gd name="T71" fmla="*/ 868 h 1218"/>
              <a:gd name="T72" fmla="*/ 148 w 2797"/>
              <a:gd name="T73" fmla="*/ 989 h 1218"/>
              <a:gd name="T74" fmla="*/ 251 w 2797"/>
              <a:gd name="T75" fmla="*/ 1088 h 1218"/>
              <a:gd name="T76" fmla="*/ 377 w 2797"/>
              <a:gd name="T77" fmla="*/ 1160 h 1218"/>
              <a:gd name="T78" fmla="*/ 518 w 2797"/>
              <a:gd name="T79" fmla="*/ 1200 h 1218"/>
              <a:gd name="T80" fmla="*/ 2187 w 2797"/>
              <a:gd name="T81" fmla="*/ 1207 h 1218"/>
              <a:gd name="T82" fmla="*/ 2337 w 2797"/>
              <a:gd name="T83" fmla="*/ 1188 h 1218"/>
              <a:gd name="T84" fmla="*/ 2472 w 2797"/>
              <a:gd name="T85" fmla="*/ 1135 h 1218"/>
              <a:gd name="T86" fmla="*/ 2589 w 2797"/>
              <a:gd name="T87" fmla="*/ 1051 h 1218"/>
              <a:gd name="T88" fmla="*/ 2683 w 2797"/>
              <a:gd name="T89" fmla="*/ 943 h 1218"/>
              <a:gd name="T90" fmla="*/ 2748 w 2797"/>
              <a:gd name="T91" fmla="*/ 815 h 1218"/>
              <a:gd name="T92" fmla="*/ 2782 w 2797"/>
              <a:gd name="T93" fmla="*/ 670 h 1218"/>
              <a:gd name="T94" fmla="*/ 2782 w 2797"/>
              <a:gd name="T95" fmla="*/ 548 h 1218"/>
              <a:gd name="T96" fmla="*/ 2748 w 2797"/>
              <a:gd name="T97" fmla="*/ 403 h 1218"/>
              <a:gd name="T98" fmla="*/ 2683 w 2797"/>
              <a:gd name="T99" fmla="*/ 276 h 1218"/>
              <a:gd name="T100" fmla="*/ 2589 w 2797"/>
              <a:gd name="T101" fmla="*/ 167 h 1218"/>
              <a:gd name="T102" fmla="*/ 2472 w 2797"/>
              <a:gd name="T103" fmla="*/ 84 h 1218"/>
              <a:gd name="T104" fmla="*/ 2337 w 2797"/>
              <a:gd name="T105" fmla="*/ 31 h 1218"/>
              <a:gd name="T106" fmla="*/ 2187 w 2797"/>
              <a:gd name="T107" fmla="*/ 11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7" h="1218">
                <a:moveTo>
                  <a:pt x="2187" y="1218"/>
                </a:moveTo>
                <a:lnTo>
                  <a:pt x="609" y="1218"/>
                </a:lnTo>
                <a:lnTo>
                  <a:pt x="609" y="1218"/>
                </a:lnTo>
                <a:lnTo>
                  <a:pt x="578" y="1218"/>
                </a:lnTo>
                <a:lnTo>
                  <a:pt x="547" y="1215"/>
                </a:lnTo>
                <a:lnTo>
                  <a:pt x="517" y="1212"/>
                </a:lnTo>
                <a:lnTo>
                  <a:pt x="487" y="1206"/>
                </a:lnTo>
                <a:lnTo>
                  <a:pt x="458" y="1200"/>
                </a:lnTo>
                <a:lnTo>
                  <a:pt x="429" y="1191"/>
                </a:lnTo>
                <a:lnTo>
                  <a:pt x="400" y="1181"/>
                </a:lnTo>
                <a:lnTo>
                  <a:pt x="373" y="1171"/>
                </a:lnTo>
                <a:lnTo>
                  <a:pt x="345" y="1158"/>
                </a:lnTo>
                <a:lnTo>
                  <a:pt x="319" y="1145"/>
                </a:lnTo>
                <a:lnTo>
                  <a:pt x="293" y="1130"/>
                </a:lnTo>
                <a:lnTo>
                  <a:pt x="269" y="1114"/>
                </a:lnTo>
                <a:lnTo>
                  <a:pt x="245" y="1098"/>
                </a:lnTo>
                <a:lnTo>
                  <a:pt x="222" y="1079"/>
                </a:lnTo>
                <a:lnTo>
                  <a:pt x="200" y="1060"/>
                </a:lnTo>
                <a:lnTo>
                  <a:pt x="178" y="1040"/>
                </a:lnTo>
                <a:lnTo>
                  <a:pt x="159" y="1018"/>
                </a:lnTo>
                <a:lnTo>
                  <a:pt x="140" y="997"/>
                </a:lnTo>
                <a:lnTo>
                  <a:pt x="121" y="973"/>
                </a:lnTo>
                <a:lnTo>
                  <a:pt x="104" y="949"/>
                </a:lnTo>
                <a:lnTo>
                  <a:pt x="88" y="925"/>
                </a:lnTo>
                <a:lnTo>
                  <a:pt x="74" y="900"/>
                </a:lnTo>
                <a:lnTo>
                  <a:pt x="60" y="873"/>
                </a:lnTo>
                <a:lnTo>
                  <a:pt x="48" y="846"/>
                </a:lnTo>
                <a:lnTo>
                  <a:pt x="38" y="818"/>
                </a:lnTo>
                <a:lnTo>
                  <a:pt x="28" y="790"/>
                </a:lnTo>
                <a:lnTo>
                  <a:pt x="19" y="761"/>
                </a:lnTo>
                <a:lnTo>
                  <a:pt x="13" y="732"/>
                </a:lnTo>
                <a:lnTo>
                  <a:pt x="8" y="702"/>
                </a:lnTo>
                <a:lnTo>
                  <a:pt x="3" y="671"/>
                </a:lnTo>
                <a:lnTo>
                  <a:pt x="1" y="641"/>
                </a:lnTo>
                <a:lnTo>
                  <a:pt x="0" y="610"/>
                </a:lnTo>
                <a:lnTo>
                  <a:pt x="0" y="610"/>
                </a:lnTo>
                <a:lnTo>
                  <a:pt x="1" y="578"/>
                </a:lnTo>
                <a:lnTo>
                  <a:pt x="3" y="547"/>
                </a:lnTo>
                <a:lnTo>
                  <a:pt x="8" y="516"/>
                </a:lnTo>
                <a:lnTo>
                  <a:pt x="13" y="486"/>
                </a:lnTo>
                <a:lnTo>
                  <a:pt x="19" y="457"/>
                </a:lnTo>
                <a:lnTo>
                  <a:pt x="28" y="428"/>
                </a:lnTo>
                <a:lnTo>
                  <a:pt x="38" y="400"/>
                </a:lnTo>
                <a:lnTo>
                  <a:pt x="48" y="372"/>
                </a:lnTo>
                <a:lnTo>
                  <a:pt x="60" y="345"/>
                </a:lnTo>
                <a:lnTo>
                  <a:pt x="74" y="320"/>
                </a:lnTo>
                <a:lnTo>
                  <a:pt x="88" y="294"/>
                </a:lnTo>
                <a:lnTo>
                  <a:pt x="104" y="269"/>
                </a:lnTo>
                <a:lnTo>
                  <a:pt x="121" y="245"/>
                </a:lnTo>
                <a:lnTo>
                  <a:pt x="140" y="222"/>
                </a:lnTo>
                <a:lnTo>
                  <a:pt x="159" y="200"/>
                </a:lnTo>
                <a:lnTo>
                  <a:pt x="178" y="179"/>
                </a:lnTo>
                <a:lnTo>
                  <a:pt x="200" y="158"/>
                </a:lnTo>
                <a:lnTo>
                  <a:pt x="222" y="139"/>
                </a:lnTo>
                <a:lnTo>
                  <a:pt x="245" y="121"/>
                </a:lnTo>
                <a:lnTo>
                  <a:pt x="269" y="105"/>
                </a:lnTo>
                <a:lnTo>
                  <a:pt x="293" y="89"/>
                </a:lnTo>
                <a:lnTo>
                  <a:pt x="319" y="73"/>
                </a:lnTo>
                <a:lnTo>
                  <a:pt x="345" y="61"/>
                </a:lnTo>
                <a:lnTo>
                  <a:pt x="373" y="48"/>
                </a:lnTo>
                <a:lnTo>
                  <a:pt x="400" y="37"/>
                </a:lnTo>
                <a:lnTo>
                  <a:pt x="429" y="27"/>
                </a:lnTo>
                <a:lnTo>
                  <a:pt x="458" y="20"/>
                </a:lnTo>
                <a:lnTo>
                  <a:pt x="487" y="12"/>
                </a:lnTo>
                <a:lnTo>
                  <a:pt x="517" y="7"/>
                </a:lnTo>
                <a:lnTo>
                  <a:pt x="547" y="4"/>
                </a:lnTo>
                <a:lnTo>
                  <a:pt x="578" y="0"/>
                </a:lnTo>
                <a:lnTo>
                  <a:pt x="609" y="0"/>
                </a:lnTo>
                <a:lnTo>
                  <a:pt x="2187" y="0"/>
                </a:lnTo>
                <a:lnTo>
                  <a:pt x="2187" y="0"/>
                </a:lnTo>
                <a:lnTo>
                  <a:pt x="2219" y="0"/>
                </a:lnTo>
                <a:lnTo>
                  <a:pt x="2250" y="4"/>
                </a:lnTo>
                <a:lnTo>
                  <a:pt x="2280" y="7"/>
                </a:lnTo>
                <a:lnTo>
                  <a:pt x="2310" y="12"/>
                </a:lnTo>
                <a:lnTo>
                  <a:pt x="2339" y="20"/>
                </a:lnTo>
                <a:lnTo>
                  <a:pt x="2368" y="27"/>
                </a:lnTo>
                <a:lnTo>
                  <a:pt x="2397" y="37"/>
                </a:lnTo>
                <a:lnTo>
                  <a:pt x="2424" y="48"/>
                </a:lnTo>
                <a:lnTo>
                  <a:pt x="2451" y="61"/>
                </a:lnTo>
                <a:lnTo>
                  <a:pt x="2477" y="73"/>
                </a:lnTo>
                <a:lnTo>
                  <a:pt x="2503" y="89"/>
                </a:lnTo>
                <a:lnTo>
                  <a:pt x="2528" y="105"/>
                </a:lnTo>
                <a:lnTo>
                  <a:pt x="2552" y="121"/>
                </a:lnTo>
                <a:lnTo>
                  <a:pt x="2574" y="139"/>
                </a:lnTo>
                <a:lnTo>
                  <a:pt x="2597" y="158"/>
                </a:lnTo>
                <a:lnTo>
                  <a:pt x="2618" y="179"/>
                </a:lnTo>
                <a:lnTo>
                  <a:pt x="2638" y="200"/>
                </a:lnTo>
                <a:lnTo>
                  <a:pt x="2657" y="222"/>
                </a:lnTo>
                <a:lnTo>
                  <a:pt x="2675" y="245"/>
                </a:lnTo>
                <a:lnTo>
                  <a:pt x="2692" y="269"/>
                </a:lnTo>
                <a:lnTo>
                  <a:pt x="2708" y="294"/>
                </a:lnTo>
                <a:lnTo>
                  <a:pt x="2722" y="320"/>
                </a:lnTo>
                <a:lnTo>
                  <a:pt x="2736" y="345"/>
                </a:lnTo>
                <a:lnTo>
                  <a:pt x="2748" y="372"/>
                </a:lnTo>
                <a:lnTo>
                  <a:pt x="2759" y="400"/>
                </a:lnTo>
                <a:lnTo>
                  <a:pt x="2769" y="428"/>
                </a:lnTo>
                <a:lnTo>
                  <a:pt x="2777" y="457"/>
                </a:lnTo>
                <a:lnTo>
                  <a:pt x="2784" y="486"/>
                </a:lnTo>
                <a:lnTo>
                  <a:pt x="2789" y="516"/>
                </a:lnTo>
                <a:lnTo>
                  <a:pt x="2793" y="547"/>
                </a:lnTo>
                <a:lnTo>
                  <a:pt x="2795" y="578"/>
                </a:lnTo>
                <a:lnTo>
                  <a:pt x="2797" y="610"/>
                </a:lnTo>
                <a:lnTo>
                  <a:pt x="2797" y="610"/>
                </a:lnTo>
                <a:lnTo>
                  <a:pt x="2795" y="641"/>
                </a:lnTo>
                <a:lnTo>
                  <a:pt x="2793" y="671"/>
                </a:lnTo>
                <a:lnTo>
                  <a:pt x="2789" y="702"/>
                </a:lnTo>
                <a:lnTo>
                  <a:pt x="2784" y="732"/>
                </a:lnTo>
                <a:lnTo>
                  <a:pt x="2777" y="761"/>
                </a:lnTo>
                <a:lnTo>
                  <a:pt x="2769" y="790"/>
                </a:lnTo>
                <a:lnTo>
                  <a:pt x="2759" y="818"/>
                </a:lnTo>
                <a:lnTo>
                  <a:pt x="2748" y="846"/>
                </a:lnTo>
                <a:lnTo>
                  <a:pt x="2736" y="873"/>
                </a:lnTo>
                <a:lnTo>
                  <a:pt x="2722" y="900"/>
                </a:lnTo>
                <a:lnTo>
                  <a:pt x="2708" y="925"/>
                </a:lnTo>
                <a:lnTo>
                  <a:pt x="2692" y="949"/>
                </a:lnTo>
                <a:lnTo>
                  <a:pt x="2675" y="973"/>
                </a:lnTo>
                <a:lnTo>
                  <a:pt x="2657" y="997"/>
                </a:lnTo>
                <a:lnTo>
                  <a:pt x="2638" y="1018"/>
                </a:lnTo>
                <a:lnTo>
                  <a:pt x="2618" y="1040"/>
                </a:lnTo>
                <a:lnTo>
                  <a:pt x="2597" y="1060"/>
                </a:lnTo>
                <a:lnTo>
                  <a:pt x="2574" y="1079"/>
                </a:lnTo>
                <a:lnTo>
                  <a:pt x="2552" y="1098"/>
                </a:lnTo>
                <a:lnTo>
                  <a:pt x="2528" y="1114"/>
                </a:lnTo>
                <a:lnTo>
                  <a:pt x="2503" y="1130"/>
                </a:lnTo>
                <a:lnTo>
                  <a:pt x="2477" y="1145"/>
                </a:lnTo>
                <a:lnTo>
                  <a:pt x="2451" y="1158"/>
                </a:lnTo>
                <a:lnTo>
                  <a:pt x="2424" y="1171"/>
                </a:lnTo>
                <a:lnTo>
                  <a:pt x="2397" y="1181"/>
                </a:lnTo>
                <a:lnTo>
                  <a:pt x="2368" y="1191"/>
                </a:lnTo>
                <a:lnTo>
                  <a:pt x="2339" y="1200"/>
                </a:lnTo>
                <a:lnTo>
                  <a:pt x="2310" y="1206"/>
                </a:lnTo>
                <a:lnTo>
                  <a:pt x="2280" y="1212"/>
                </a:lnTo>
                <a:lnTo>
                  <a:pt x="2250" y="1215"/>
                </a:lnTo>
                <a:lnTo>
                  <a:pt x="2219" y="1218"/>
                </a:lnTo>
                <a:lnTo>
                  <a:pt x="2187" y="1218"/>
                </a:lnTo>
                <a:lnTo>
                  <a:pt x="2187" y="1218"/>
                </a:lnTo>
                <a:close/>
                <a:moveTo>
                  <a:pt x="609" y="11"/>
                </a:moveTo>
                <a:lnTo>
                  <a:pt x="609" y="11"/>
                </a:lnTo>
                <a:lnTo>
                  <a:pt x="578" y="12"/>
                </a:lnTo>
                <a:lnTo>
                  <a:pt x="548" y="14"/>
                </a:lnTo>
                <a:lnTo>
                  <a:pt x="518" y="19"/>
                </a:lnTo>
                <a:lnTo>
                  <a:pt x="489" y="24"/>
                </a:lnTo>
                <a:lnTo>
                  <a:pt x="460" y="31"/>
                </a:lnTo>
                <a:lnTo>
                  <a:pt x="432" y="38"/>
                </a:lnTo>
                <a:lnTo>
                  <a:pt x="404" y="48"/>
                </a:lnTo>
                <a:lnTo>
                  <a:pt x="377" y="58"/>
                </a:lnTo>
                <a:lnTo>
                  <a:pt x="350" y="70"/>
                </a:lnTo>
                <a:lnTo>
                  <a:pt x="324" y="84"/>
                </a:lnTo>
                <a:lnTo>
                  <a:pt x="300" y="98"/>
                </a:lnTo>
                <a:lnTo>
                  <a:pt x="275" y="113"/>
                </a:lnTo>
                <a:lnTo>
                  <a:pt x="251" y="130"/>
                </a:lnTo>
                <a:lnTo>
                  <a:pt x="229" y="148"/>
                </a:lnTo>
                <a:lnTo>
                  <a:pt x="207" y="167"/>
                </a:lnTo>
                <a:lnTo>
                  <a:pt x="187" y="186"/>
                </a:lnTo>
                <a:lnTo>
                  <a:pt x="167" y="208"/>
                </a:lnTo>
                <a:lnTo>
                  <a:pt x="148" y="229"/>
                </a:lnTo>
                <a:lnTo>
                  <a:pt x="130" y="252"/>
                </a:lnTo>
                <a:lnTo>
                  <a:pt x="114" y="276"/>
                </a:lnTo>
                <a:lnTo>
                  <a:pt x="98" y="299"/>
                </a:lnTo>
                <a:lnTo>
                  <a:pt x="84" y="325"/>
                </a:lnTo>
                <a:lnTo>
                  <a:pt x="71" y="351"/>
                </a:lnTo>
                <a:lnTo>
                  <a:pt x="59" y="377"/>
                </a:lnTo>
                <a:lnTo>
                  <a:pt x="48" y="403"/>
                </a:lnTo>
                <a:lnTo>
                  <a:pt x="39" y="431"/>
                </a:lnTo>
                <a:lnTo>
                  <a:pt x="30" y="460"/>
                </a:lnTo>
                <a:lnTo>
                  <a:pt x="24" y="489"/>
                </a:lnTo>
                <a:lnTo>
                  <a:pt x="18" y="518"/>
                </a:lnTo>
                <a:lnTo>
                  <a:pt x="15" y="548"/>
                </a:lnTo>
                <a:lnTo>
                  <a:pt x="13" y="579"/>
                </a:lnTo>
                <a:lnTo>
                  <a:pt x="12" y="610"/>
                </a:lnTo>
                <a:lnTo>
                  <a:pt x="12" y="610"/>
                </a:lnTo>
                <a:lnTo>
                  <a:pt x="13" y="640"/>
                </a:lnTo>
                <a:lnTo>
                  <a:pt x="15" y="670"/>
                </a:lnTo>
                <a:lnTo>
                  <a:pt x="18" y="700"/>
                </a:lnTo>
                <a:lnTo>
                  <a:pt x="24" y="729"/>
                </a:lnTo>
                <a:lnTo>
                  <a:pt x="30" y="758"/>
                </a:lnTo>
                <a:lnTo>
                  <a:pt x="39" y="787"/>
                </a:lnTo>
                <a:lnTo>
                  <a:pt x="48" y="815"/>
                </a:lnTo>
                <a:lnTo>
                  <a:pt x="59" y="842"/>
                </a:lnTo>
                <a:lnTo>
                  <a:pt x="71" y="868"/>
                </a:lnTo>
                <a:lnTo>
                  <a:pt x="84" y="893"/>
                </a:lnTo>
                <a:lnTo>
                  <a:pt x="98" y="919"/>
                </a:lnTo>
                <a:lnTo>
                  <a:pt x="114" y="943"/>
                </a:lnTo>
                <a:lnTo>
                  <a:pt x="130" y="967"/>
                </a:lnTo>
                <a:lnTo>
                  <a:pt x="148" y="989"/>
                </a:lnTo>
                <a:lnTo>
                  <a:pt x="167" y="1011"/>
                </a:lnTo>
                <a:lnTo>
                  <a:pt x="187" y="1032"/>
                </a:lnTo>
                <a:lnTo>
                  <a:pt x="207" y="1051"/>
                </a:lnTo>
                <a:lnTo>
                  <a:pt x="229" y="1071"/>
                </a:lnTo>
                <a:lnTo>
                  <a:pt x="251" y="1088"/>
                </a:lnTo>
                <a:lnTo>
                  <a:pt x="275" y="1105"/>
                </a:lnTo>
                <a:lnTo>
                  <a:pt x="300" y="1120"/>
                </a:lnTo>
                <a:lnTo>
                  <a:pt x="324" y="1135"/>
                </a:lnTo>
                <a:lnTo>
                  <a:pt x="350" y="1148"/>
                </a:lnTo>
                <a:lnTo>
                  <a:pt x="377" y="1160"/>
                </a:lnTo>
                <a:lnTo>
                  <a:pt x="404" y="1171"/>
                </a:lnTo>
                <a:lnTo>
                  <a:pt x="432" y="1180"/>
                </a:lnTo>
                <a:lnTo>
                  <a:pt x="460" y="1188"/>
                </a:lnTo>
                <a:lnTo>
                  <a:pt x="489" y="1194"/>
                </a:lnTo>
                <a:lnTo>
                  <a:pt x="518" y="1200"/>
                </a:lnTo>
                <a:lnTo>
                  <a:pt x="548" y="1204"/>
                </a:lnTo>
                <a:lnTo>
                  <a:pt x="578" y="1206"/>
                </a:lnTo>
                <a:lnTo>
                  <a:pt x="609" y="1207"/>
                </a:lnTo>
                <a:lnTo>
                  <a:pt x="2187" y="1207"/>
                </a:lnTo>
                <a:lnTo>
                  <a:pt x="2187" y="1207"/>
                </a:lnTo>
                <a:lnTo>
                  <a:pt x="2217" y="1206"/>
                </a:lnTo>
                <a:lnTo>
                  <a:pt x="2249" y="1204"/>
                </a:lnTo>
                <a:lnTo>
                  <a:pt x="2278" y="1200"/>
                </a:lnTo>
                <a:lnTo>
                  <a:pt x="2308" y="1194"/>
                </a:lnTo>
                <a:lnTo>
                  <a:pt x="2337" y="1188"/>
                </a:lnTo>
                <a:lnTo>
                  <a:pt x="2365" y="1180"/>
                </a:lnTo>
                <a:lnTo>
                  <a:pt x="2393" y="1171"/>
                </a:lnTo>
                <a:lnTo>
                  <a:pt x="2419" y="1160"/>
                </a:lnTo>
                <a:lnTo>
                  <a:pt x="2446" y="1148"/>
                </a:lnTo>
                <a:lnTo>
                  <a:pt x="2472" y="1135"/>
                </a:lnTo>
                <a:lnTo>
                  <a:pt x="2497" y="1120"/>
                </a:lnTo>
                <a:lnTo>
                  <a:pt x="2522" y="1105"/>
                </a:lnTo>
                <a:lnTo>
                  <a:pt x="2544" y="1088"/>
                </a:lnTo>
                <a:lnTo>
                  <a:pt x="2567" y="1071"/>
                </a:lnTo>
                <a:lnTo>
                  <a:pt x="2589" y="1051"/>
                </a:lnTo>
                <a:lnTo>
                  <a:pt x="2610" y="1032"/>
                </a:lnTo>
                <a:lnTo>
                  <a:pt x="2629" y="1011"/>
                </a:lnTo>
                <a:lnTo>
                  <a:pt x="2648" y="989"/>
                </a:lnTo>
                <a:lnTo>
                  <a:pt x="2665" y="967"/>
                </a:lnTo>
                <a:lnTo>
                  <a:pt x="2683" y="943"/>
                </a:lnTo>
                <a:lnTo>
                  <a:pt x="2698" y="919"/>
                </a:lnTo>
                <a:lnTo>
                  <a:pt x="2713" y="893"/>
                </a:lnTo>
                <a:lnTo>
                  <a:pt x="2726" y="868"/>
                </a:lnTo>
                <a:lnTo>
                  <a:pt x="2737" y="842"/>
                </a:lnTo>
                <a:lnTo>
                  <a:pt x="2748" y="815"/>
                </a:lnTo>
                <a:lnTo>
                  <a:pt x="2758" y="787"/>
                </a:lnTo>
                <a:lnTo>
                  <a:pt x="2766" y="758"/>
                </a:lnTo>
                <a:lnTo>
                  <a:pt x="2773" y="729"/>
                </a:lnTo>
                <a:lnTo>
                  <a:pt x="2778" y="700"/>
                </a:lnTo>
                <a:lnTo>
                  <a:pt x="2782" y="670"/>
                </a:lnTo>
                <a:lnTo>
                  <a:pt x="2784" y="640"/>
                </a:lnTo>
                <a:lnTo>
                  <a:pt x="2785" y="610"/>
                </a:lnTo>
                <a:lnTo>
                  <a:pt x="2785" y="610"/>
                </a:lnTo>
                <a:lnTo>
                  <a:pt x="2784" y="579"/>
                </a:lnTo>
                <a:lnTo>
                  <a:pt x="2782" y="548"/>
                </a:lnTo>
                <a:lnTo>
                  <a:pt x="2778" y="518"/>
                </a:lnTo>
                <a:lnTo>
                  <a:pt x="2773" y="489"/>
                </a:lnTo>
                <a:lnTo>
                  <a:pt x="2766" y="460"/>
                </a:lnTo>
                <a:lnTo>
                  <a:pt x="2758" y="431"/>
                </a:lnTo>
                <a:lnTo>
                  <a:pt x="2748" y="403"/>
                </a:lnTo>
                <a:lnTo>
                  <a:pt x="2737" y="377"/>
                </a:lnTo>
                <a:lnTo>
                  <a:pt x="2726" y="351"/>
                </a:lnTo>
                <a:lnTo>
                  <a:pt x="2713" y="325"/>
                </a:lnTo>
                <a:lnTo>
                  <a:pt x="2698" y="299"/>
                </a:lnTo>
                <a:lnTo>
                  <a:pt x="2683" y="276"/>
                </a:lnTo>
                <a:lnTo>
                  <a:pt x="2665" y="252"/>
                </a:lnTo>
                <a:lnTo>
                  <a:pt x="2648" y="229"/>
                </a:lnTo>
                <a:lnTo>
                  <a:pt x="2629" y="208"/>
                </a:lnTo>
                <a:lnTo>
                  <a:pt x="2610" y="186"/>
                </a:lnTo>
                <a:lnTo>
                  <a:pt x="2589" y="167"/>
                </a:lnTo>
                <a:lnTo>
                  <a:pt x="2567" y="148"/>
                </a:lnTo>
                <a:lnTo>
                  <a:pt x="2544" y="130"/>
                </a:lnTo>
                <a:lnTo>
                  <a:pt x="2522" y="113"/>
                </a:lnTo>
                <a:lnTo>
                  <a:pt x="2497" y="98"/>
                </a:lnTo>
                <a:lnTo>
                  <a:pt x="2472" y="84"/>
                </a:lnTo>
                <a:lnTo>
                  <a:pt x="2446" y="70"/>
                </a:lnTo>
                <a:lnTo>
                  <a:pt x="2419" y="58"/>
                </a:lnTo>
                <a:lnTo>
                  <a:pt x="2393" y="48"/>
                </a:lnTo>
                <a:lnTo>
                  <a:pt x="2365" y="38"/>
                </a:lnTo>
                <a:lnTo>
                  <a:pt x="2337" y="31"/>
                </a:lnTo>
                <a:lnTo>
                  <a:pt x="2308" y="24"/>
                </a:lnTo>
                <a:lnTo>
                  <a:pt x="2278" y="19"/>
                </a:lnTo>
                <a:lnTo>
                  <a:pt x="2249" y="14"/>
                </a:lnTo>
                <a:lnTo>
                  <a:pt x="2217" y="12"/>
                </a:lnTo>
                <a:lnTo>
                  <a:pt x="2187" y="11"/>
                </a:lnTo>
                <a:lnTo>
                  <a:pt x="609" y="11"/>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F88B0398-62C0-4C3F-95D7-DEF9AE405276}"/>
              </a:ext>
            </a:extLst>
          </p:cNvPr>
          <p:cNvSpPr>
            <a:spLocks/>
          </p:cNvSpPr>
          <p:nvPr/>
        </p:nvSpPr>
        <p:spPr bwMode="auto">
          <a:xfrm>
            <a:off x="5692776" y="1537420"/>
            <a:ext cx="792163" cy="688975"/>
          </a:xfrm>
          <a:custGeom>
            <a:avLst/>
            <a:gdLst>
              <a:gd name="T0" fmla="*/ 7 w 997"/>
              <a:gd name="T1" fmla="*/ 866 h 866"/>
              <a:gd name="T2" fmla="*/ 1 w 997"/>
              <a:gd name="T3" fmla="*/ 862 h 866"/>
              <a:gd name="T4" fmla="*/ 1 w 997"/>
              <a:gd name="T5" fmla="*/ 857 h 866"/>
              <a:gd name="T6" fmla="*/ 7 w 997"/>
              <a:gd name="T7" fmla="*/ 854 h 866"/>
              <a:gd name="T8" fmla="*/ 140 w 997"/>
              <a:gd name="T9" fmla="*/ 854 h 866"/>
              <a:gd name="T10" fmla="*/ 181 w 997"/>
              <a:gd name="T11" fmla="*/ 849 h 866"/>
              <a:gd name="T12" fmla="*/ 218 w 997"/>
              <a:gd name="T13" fmla="*/ 838 h 866"/>
              <a:gd name="T14" fmla="*/ 276 w 997"/>
              <a:gd name="T15" fmla="*/ 808 h 866"/>
              <a:gd name="T16" fmla="*/ 334 w 997"/>
              <a:gd name="T17" fmla="*/ 756 h 866"/>
              <a:gd name="T18" fmla="*/ 374 w 997"/>
              <a:gd name="T19" fmla="*/ 690 h 866"/>
              <a:gd name="T20" fmla="*/ 387 w 997"/>
              <a:gd name="T21" fmla="*/ 652 h 866"/>
              <a:gd name="T22" fmla="*/ 395 w 997"/>
              <a:gd name="T23" fmla="*/ 612 h 866"/>
              <a:gd name="T24" fmla="*/ 396 w 997"/>
              <a:gd name="T25" fmla="*/ 281 h 866"/>
              <a:gd name="T26" fmla="*/ 397 w 997"/>
              <a:gd name="T27" fmla="*/ 252 h 866"/>
              <a:gd name="T28" fmla="*/ 404 w 997"/>
              <a:gd name="T29" fmla="*/ 212 h 866"/>
              <a:gd name="T30" fmla="*/ 417 w 997"/>
              <a:gd name="T31" fmla="*/ 172 h 866"/>
              <a:gd name="T32" fmla="*/ 436 w 997"/>
              <a:gd name="T33" fmla="*/ 135 h 866"/>
              <a:gd name="T34" fmla="*/ 460 w 997"/>
              <a:gd name="T35" fmla="*/ 103 h 866"/>
              <a:gd name="T36" fmla="*/ 508 w 997"/>
              <a:gd name="T37" fmla="*/ 56 h 866"/>
              <a:gd name="T38" fmla="*/ 543 w 997"/>
              <a:gd name="T39" fmla="*/ 34 h 866"/>
              <a:gd name="T40" fmla="*/ 579 w 997"/>
              <a:gd name="T41" fmla="*/ 17 h 866"/>
              <a:gd name="T42" fmla="*/ 620 w 997"/>
              <a:gd name="T43" fmla="*/ 6 h 866"/>
              <a:gd name="T44" fmla="*/ 662 w 997"/>
              <a:gd name="T45" fmla="*/ 1 h 866"/>
              <a:gd name="T46" fmla="*/ 992 w 997"/>
              <a:gd name="T47" fmla="*/ 0 h 866"/>
              <a:gd name="T48" fmla="*/ 997 w 997"/>
              <a:gd name="T49" fmla="*/ 4 h 866"/>
              <a:gd name="T50" fmla="*/ 997 w 997"/>
              <a:gd name="T51" fmla="*/ 8 h 866"/>
              <a:gd name="T52" fmla="*/ 992 w 997"/>
              <a:gd name="T53" fmla="*/ 12 h 866"/>
              <a:gd name="T54" fmla="*/ 662 w 997"/>
              <a:gd name="T55" fmla="*/ 12 h 866"/>
              <a:gd name="T56" fmla="*/ 622 w 997"/>
              <a:gd name="T57" fmla="*/ 17 h 866"/>
              <a:gd name="T58" fmla="*/ 584 w 997"/>
              <a:gd name="T59" fmla="*/ 28 h 866"/>
              <a:gd name="T60" fmla="*/ 526 w 997"/>
              <a:gd name="T61" fmla="*/ 58 h 866"/>
              <a:gd name="T62" fmla="*/ 469 w 997"/>
              <a:gd name="T63" fmla="*/ 109 h 866"/>
              <a:gd name="T64" fmla="*/ 428 w 997"/>
              <a:gd name="T65" fmla="*/ 176 h 866"/>
              <a:gd name="T66" fmla="*/ 415 w 997"/>
              <a:gd name="T67" fmla="*/ 214 h 866"/>
              <a:gd name="T68" fmla="*/ 409 w 997"/>
              <a:gd name="T69" fmla="*/ 254 h 866"/>
              <a:gd name="T70" fmla="*/ 407 w 997"/>
              <a:gd name="T71" fmla="*/ 584 h 866"/>
              <a:gd name="T72" fmla="*/ 405 w 997"/>
              <a:gd name="T73" fmla="*/ 614 h 866"/>
              <a:gd name="T74" fmla="*/ 398 w 997"/>
              <a:gd name="T75" fmla="*/ 655 h 866"/>
              <a:gd name="T76" fmla="*/ 385 w 997"/>
              <a:gd name="T77" fmla="*/ 694 h 866"/>
              <a:gd name="T78" fmla="*/ 367 w 997"/>
              <a:gd name="T79" fmla="*/ 731 h 866"/>
              <a:gd name="T80" fmla="*/ 343 w 997"/>
              <a:gd name="T81" fmla="*/ 763 h 866"/>
              <a:gd name="T82" fmla="*/ 294 w 997"/>
              <a:gd name="T83" fmla="*/ 810 h 866"/>
              <a:gd name="T84" fmla="*/ 260 w 997"/>
              <a:gd name="T85" fmla="*/ 832 h 866"/>
              <a:gd name="T86" fmla="*/ 223 w 997"/>
              <a:gd name="T87" fmla="*/ 849 h 866"/>
              <a:gd name="T88" fmla="*/ 183 w 997"/>
              <a:gd name="T89" fmla="*/ 860 h 866"/>
              <a:gd name="T90" fmla="*/ 141 w 997"/>
              <a:gd name="T91" fmla="*/ 865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7" h="866">
                <a:moveTo>
                  <a:pt x="126" y="866"/>
                </a:moveTo>
                <a:lnTo>
                  <a:pt x="7" y="866"/>
                </a:lnTo>
                <a:lnTo>
                  <a:pt x="7" y="866"/>
                </a:lnTo>
                <a:lnTo>
                  <a:pt x="3" y="865"/>
                </a:lnTo>
                <a:lnTo>
                  <a:pt x="2" y="864"/>
                </a:lnTo>
                <a:lnTo>
                  <a:pt x="1" y="862"/>
                </a:lnTo>
                <a:lnTo>
                  <a:pt x="0" y="860"/>
                </a:lnTo>
                <a:lnTo>
                  <a:pt x="0" y="860"/>
                </a:lnTo>
                <a:lnTo>
                  <a:pt x="1" y="857"/>
                </a:lnTo>
                <a:lnTo>
                  <a:pt x="2" y="856"/>
                </a:lnTo>
                <a:lnTo>
                  <a:pt x="3" y="854"/>
                </a:lnTo>
                <a:lnTo>
                  <a:pt x="7" y="854"/>
                </a:lnTo>
                <a:lnTo>
                  <a:pt x="126" y="854"/>
                </a:lnTo>
                <a:lnTo>
                  <a:pt x="126" y="854"/>
                </a:lnTo>
                <a:lnTo>
                  <a:pt x="140" y="854"/>
                </a:lnTo>
                <a:lnTo>
                  <a:pt x="154" y="853"/>
                </a:lnTo>
                <a:lnTo>
                  <a:pt x="167" y="851"/>
                </a:lnTo>
                <a:lnTo>
                  <a:pt x="181" y="849"/>
                </a:lnTo>
                <a:lnTo>
                  <a:pt x="194" y="846"/>
                </a:lnTo>
                <a:lnTo>
                  <a:pt x="207" y="842"/>
                </a:lnTo>
                <a:lnTo>
                  <a:pt x="218" y="838"/>
                </a:lnTo>
                <a:lnTo>
                  <a:pt x="231" y="833"/>
                </a:lnTo>
                <a:lnTo>
                  <a:pt x="255" y="822"/>
                </a:lnTo>
                <a:lnTo>
                  <a:pt x="276" y="808"/>
                </a:lnTo>
                <a:lnTo>
                  <a:pt x="298" y="793"/>
                </a:lnTo>
                <a:lnTo>
                  <a:pt x="316" y="775"/>
                </a:lnTo>
                <a:lnTo>
                  <a:pt x="334" y="756"/>
                </a:lnTo>
                <a:lnTo>
                  <a:pt x="349" y="735"/>
                </a:lnTo>
                <a:lnTo>
                  <a:pt x="363" y="713"/>
                </a:lnTo>
                <a:lnTo>
                  <a:pt x="374" y="690"/>
                </a:lnTo>
                <a:lnTo>
                  <a:pt x="379" y="677"/>
                </a:lnTo>
                <a:lnTo>
                  <a:pt x="384" y="665"/>
                </a:lnTo>
                <a:lnTo>
                  <a:pt x="387" y="652"/>
                </a:lnTo>
                <a:lnTo>
                  <a:pt x="390" y="639"/>
                </a:lnTo>
                <a:lnTo>
                  <a:pt x="392" y="625"/>
                </a:lnTo>
                <a:lnTo>
                  <a:pt x="395" y="612"/>
                </a:lnTo>
                <a:lnTo>
                  <a:pt x="396" y="598"/>
                </a:lnTo>
                <a:lnTo>
                  <a:pt x="396" y="584"/>
                </a:lnTo>
                <a:lnTo>
                  <a:pt x="396" y="281"/>
                </a:lnTo>
                <a:lnTo>
                  <a:pt x="396" y="281"/>
                </a:lnTo>
                <a:lnTo>
                  <a:pt x="396" y="266"/>
                </a:lnTo>
                <a:lnTo>
                  <a:pt x="397" y="252"/>
                </a:lnTo>
                <a:lnTo>
                  <a:pt x="399" y="238"/>
                </a:lnTo>
                <a:lnTo>
                  <a:pt x="401" y="224"/>
                </a:lnTo>
                <a:lnTo>
                  <a:pt x="404" y="212"/>
                </a:lnTo>
                <a:lnTo>
                  <a:pt x="409" y="198"/>
                </a:lnTo>
                <a:lnTo>
                  <a:pt x="413" y="185"/>
                </a:lnTo>
                <a:lnTo>
                  <a:pt x="417" y="172"/>
                </a:lnTo>
                <a:lnTo>
                  <a:pt x="424" y="160"/>
                </a:lnTo>
                <a:lnTo>
                  <a:pt x="429" y="147"/>
                </a:lnTo>
                <a:lnTo>
                  <a:pt x="436" y="135"/>
                </a:lnTo>
                <a:lnTo>
                  <a:pt x="444" y="125"/>
                </a:lnTo>
                <a:lnTo>
                  <a:pt x="451" y="114"/>
                </a:lnTo>
                <a:lnTo>
                  <a:pt x="460" y="103"/>
                </a:lnTo>
                <a:lnTo>
                  <a:pt x="478" y="83"/>
                </a:lnTo>
                <a:lnTo>
                  <a:pt x="498" y="64"/>
                </a:lnTo>
                <a:lnTo>
                  <a:pt x="508" y="56"/>
                </a:lnTo>
                <a:lnTo>
                  <a:pt x="519" y="48"/>
                </a:lnTo>
                <a:lnTo>
                  <a:pt x="531" y="41"/>
                </a:lnTo>
                <a:lnTo>
                  <a:pt x="543" y="34"/>
                </a:lnTo>
                <a:lnTo>
                  <a:pt x="555" y="28"/>
                </a:lnTo>
                <a:lnTo>
                  <a:pt x="568" y="22"/>
                </a:lnTo>
                <a:lnTo>
                  <a:pt x="579" y="17"/>
                </a:lnTo>
                <a:lnTo>
                  <a:pt x="593" y="13"/>
                </a:lnTo>
                <a:lnTo>
                  <a:pt x="606" y="10"/>
                </a:lnTo>
                <a:lnTo>
                  <a:pt x="620" y="6"/>
                </a:lnTo>
                <a:lnTo>
                  <a:pt x="634" y="3"/>
                </a:lnTo>
                <a:lnTo>
                  <a:pt x="648" y="2"/>
                </a:lnTo>
                <a:lnTo>
                  <a:pt x="662" y="1"/>
                </a:lnTo>
                <a:lnTo>
                  <a:pt x="676" y="0"/>
                </a:lnTo>
                <a:lnTo>
                  <a:pt x="992" y="0"/>
                </a:lnTo>
                <a:lnTo>
                  <a:pt x="992" y="0"/>
                </a:lnTo>
                <a:lnTo>
                  <a:pt x="994" y="1"/>
                </a:lnTo>
                <a:lnTo>
                  <a:pt x="996" y="2"/>
                </a:lnTo>
                <a:lnTo>
                  <a:pt x="997" y="4"/>
                </a:lnTo>
                <a:lnTo>
                  <a:pt x="997" y="6"/>
                </a:lnTo>
                <a:lnTo>
                  <a:pt x="997" y="6"/>
                </a:lnTo>
                <a:lnTo>
                  <a:pt x="997" y="8"/>
                </a:lnTo>
                <a:lnTo>
                  <a:pt x="996" y="11"/>
                </a:lnTo>
                <a:lnTo>
                  <a:pt x="994" y="12"/>
                </a:lnTo>
                <a:lnTo>
                  <a:pt x="992" y="12"/>
                </a:lnTo>
                <a:lnTo>
                  <a:pt x="676" y="12"/>
                </a:lnTo>
                <a:lnTo>
                  <a:pt x="676" y="12"/>
                </a:lnTo>
                <a:lnTo>
                  <a:pt x="662" y="12"/>
                </a:lnTo>
                <a:lnTo>
                  <a:pt x="649" y="13"/>
                </a:lnTo>
                <a:lnTo>
                  <a:pt x="635" y="15"/>
                </a:lnTo>
                <a:lnTo>
                  <a:pt x="622" y="17"/>
                </a:lnTo>
                <a:lnTo>
                  <a:pt x="609" y="20"/>
                </a:lnTo>
                <a:lnTo>
                  <a:pt x="597" y="24"/>
                </a:lnTo>
                <a:lnTo>
                  <a:pt x="584" y="28"/>
                </a:lnTo>
                <a:lnTo>
                  <a:pt x="572" y="33"/>
                </a:lnTo>
                <a:lnTo>
                  <a:pt x="548" y="44"/>
                </a:lnTo>
                <a:lnTo>
                  <a:pt x="526" y="58"/>
                </a:lnTo>
                <a:lnTo>
                  <a:pt x="505" y="73"/>
                </a:lnTo>
                <a:lnTo>
                  <a:pt x="486" y="91"/>
                </a:lnTo>
                <a:lnTo>
                  <a:pt x="469" y="109"/>
                </a:lnTo>
                <a:lnTo>
                  <a:pt x="453" y="131"/>
                </a:lnTo>
                <a:lnTo>
                  <a:pt x="440" y="152"/>
                </a:lnTo>
                <a:lnTo>
                  <a:pt x="428" y="176"/>
                </a:lnTo>
                <a:lnTo>
                  <a:pt x="424" y="189"/>
                </a:lnTo>
                <a:lnTo>
                  <a:pt x="419" y="201"/>
                </a:lnTo>
                <a:lnTo>
                  <a:pt x="415" y="214"/>
                </a:lnTo>
                <a:lnTo>
                  <a:pt x="413" y="227"/>
                </a:lnTo>
                <a:lnTo>
                  <a:pt x="410" y="241"/>
                </a:lnTo>
                <a:lnTo>
                  <a:pt x="409" y="254"/>
                </a:lnTo>
                <a:lnTo>
                  <a:pt x="407" y="267"/>
                </a:lnTo>
                <a:lnTo>
                  <a:pt x="407" y="281"/>
                </a:lnTo>
                <a:lnTo>
                  <a:pt x="407" y="584"/>
                </a:lnTo>
                <a:lnTo>
                  <a:pt x="407" y="584"/>
                </a:lnTo>
                <a:lnTo>
                  <a:pt x="406" y="600"/>
                </a:lnTo>
                <a:lnTo>
                  <a:pt x="405" y="614"/>
                </a:lnTo>
                <a:lnTo>
                  <a:pt x="404" y="627"/>
                </a:lnTo>
                <a:lnTo>
                  <a:pt x="401" y="641"/>
                </a:lnTo>
                <a:lnTo>
                  <a:pt x="398" y="655"/>
                </a:lnTo>
                <a:lnTo>
                  <a:pt x="395" y="668"/>
                </a:lnTo>
                <a:lnTo>
                  <a:pt x="390" y="681"/>
                </a:lnTo>
                <a:lnTo>
                  <a:pt x="385" y="694"/>
                </a:lnTo>
                <a:lnTo>
                  <a:pt x="379" y="706"/>
                </a:lnTo>
                <a:lnTo>
                  <a:pt x="373" y="719"/>
                </a:lnTo>
                <a:lnTo>
                  <a:pt x="367" y="731"/>
                </a:lnTo>
                <a:lnTo>
                  <a:pt x="359" y="741"/>
                </a:lnTo>
                <a:lnTo>
                  <a:pt x="352" y="753"/>
                </a:lnTo>
                <a:lnTo>
                  <a:pt x="343" y="763"/>
                </a:lnTo>
                <a:lnTo>
                  <a:pt x="325" y="783"/>
                </a:lnTo>
                <a:lnTo>
                  <a:pt x="304" y="802"/>
                </a:lnTo>
                <a:lnTo>
                  <a:pt x="294" y="810"/>
                </a:lnTo>
                <a:lnTo>
                  <a:pt x="283" y="818"/>
                </a:lnTo>
                <a:lnTo>
                  <a:pt x="272" y="825"/>
                </a:lnTo>
                <a:lnTo>
                  <a:pt x="260" y="832"/>
                </a:lnTo>
                <a:lnTo>
                  <a:pt x="247" y="838"/>
                </a:lnTo>
                <a:lnTo>
                  <a:pt x="236" y="843"/>
                </a:lnTo>
                <a:lnTo>
                  <a:pt x="223" y="849"/>
                </a:lnTo>
                <a:lnTo>
                  <a:pt x="210" y="853"/>
                </a:lnTo>
                <a:lnTo>
                  <a:pt x="196" y="856"/>
                </a:lnTo>
                <a:lnTo>
                  <a:pt x="183" y="860"/>
                </a:lnTo>
                <a:lnTo>
                  <a:pt x="169" y="863"/>
                </a:lnTo>
                <a:lnTo>
                  <a:pt x="155" y="864"/>
                </a:lnTo>
                <a:lnTo>
                  <a:pt x="141" y="865"/>
                </a:lnTo>
                <a:lnTo>
                  <a:pt x="126" y="866"/>
                </a:lnTo>
                <a:lnTo>
                  <a:pt x="126" y="866"/>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1A9F9862-179A-416E-BB09-A68907B466D5}"/>
              </a:ext>
            </a:extLst>
          </p:cNvPr>
          <p:cNvSpPr>
            <a:spLocks/>
          </p:cNvSpPr>
          <p:nvPr/>
        </p:nvSpPr>
        <p:spPr bwMode="auto">
          <a:xfrm>
            <a:off x="5692776" y="3024907"/>
            <a:ext cx="792163" cy="687388"/>
          </a:xfrm>
          <a:custGeom>
            <a:avLst/>
            <a:gdLst>
              <a:gd name="T0" fmla="*/ 676 w 997"/>
              <a:gd name="T1" fmla="*/ 865 h 865"/>
              <a:gd name="T2" fmla="*/ 634 w 997"/>
              <a:gd name="T3" fmla="*/ 862 h 865"/>
              <a:gd name="T4" fmla="*/ 593 w 997"/>
              <a:gd name="T5" fmla="*/ 852 h 865"/>
              <a:gd name="T6" fmla="*/ 555 w 997"/>
              <a:gd name="T7" fmla="*/ 837 h 865"/>
              <a:gd name="T8" fmla="*/ 519 w 997"/>
              <a:gd name="T9" fmla="*/ 817 h 865"/>
              <a:gd name="T10" fmla="*/ 478 w 997"/>
              <a:gd name="T11" fmla="*/ 782 h 865"/>
              <a:gd name="T12" fmla="*/ 444 w 997"/>
              <a:gd name="T13" fmla="*/ 740 h 865"/>
              <a:gd name="T14" fmla="*/ 424 w 997"/>
              <a:gd name="T15" fmla="*/ 706 h 865"/>
              <a:gd name="T16" fmla="*/ 409 w 997"/>
              <a:gd name="T17" fmla="*/ 667 h 865"/>
              <a:gd name="T18" fmla="*/ 399 w 997"/>
              <a:gd name="T19" fmla="*/ 627 h 865"/>
              <a:gd name="T20" fmla="*/ 396 w 997"/>
              <a:gd name="T21" fmla="*/ 584 h 865"/>
              <a:gd name="T22" fmla="*/ 396 w 997"/>
              <a:gd name="T23" fmla="*/ 267 h 865"/>
              <a:gd name="T24" fmla="*/ 390 w 997"/>
              <a:gd name="T25" fmla="*/ 226 h 865"/>
              <a:gd name="T26" fmla="*/ 379 w 997"/>
              <a:gd name="T27" fmla="*/ 188 h 865"/>
              <a:gd name="T28" fmla="*/ 349 w 997"/>
              <a:gd name="T29" fmla="*/ 130 h 865"/>
              <a:gd name="T30" fmla="*/ 298 w 997"/>
              <a:gd name="T31" fmla="*/ 73 h 865"/>
              <a:gd name="T32" fmla="*/ 231 w 997"/>
              <a:gd name="T33" fmla="*/ 32 h 865"/>
              <a:gd name="T34" fmla="*/ 194 w 997"/>
              <a:gd name="T35" fmla="*/ 19 h 865"/>
              <a:gd name="T36" fmla="*/ 154 w 997"/>
              <a:gd name="T37" fmla="*/ 13 h 865"/>
              <a:gd name="T38" fmla="*/ 7 w 997"/>
              <a:gd name="T39" fmla="*/ 11 h 865"/>
              <a:gd name="T40" fmla="*/ 2 w 997"/>
              <a:gd name="T41" fmla="*/ 10 h 865"/>
              <a:gd name="T42" fmla="*/ 0 w 997"/>
              <a:gd name="T43" fmla="*/ 5 h 865"/>
              <a:gd name="T44" fmla="*/ 3 w 997"/>
              <a:gd name="T45" fmla="*/ 0 h 865"/>
              <a:gd name="T46" fmla="*/ 126 w 997"/>
              <a:gd name="T47" fmla="*/ 0 h 865"/>
              <a:gd name="T48" fmla="*/ 169 w 997"/>
              <a:gd name="T49" fmla="*/ 3 h 865"/>
              <a:gd name="T50" fmla="*/ 210 w 997"/>
              <a:gd name="T51" fmla="*/ 12 h 865"/>
              <a:gd name="T52" fmla="*/ 247 w 997"/>
              <a:gd name="T53" fmla="*/ 27 h 865"/>
              <a:gd name="T54" fmla="*/ 283 w 997"/>
              <a:gd name="T55" fmla="*/ 47 h 865"/>
              <a:gd name="T56" fmla="*/ 325 w 997"/>
              <a:gd name="T57" fmla="*/ 82 h 865"/>
              <a:gd name="T58" fmla="*/ 359 w 997"/>
              <a:gd name="T59" fmla="*/ 124 h 865"/>
              <a:gd name="T60" fmla="*/ 379 w 997"/>
              <a:gd name="T61" fmla="*/ 159 h 865"/>
              <a:gd name="T62" fmla="*/ 395 w 997"/>
              <a:gd name="T63" fmla="*/ 197 h 865"/>
              <a:gd name="T64" fmla="*/ 404 w 997"/>
              <a:gd name="T65" fmla="*/ 238 h 865"/>
              <a:gd name="T66" fmla="*/ 407 w 997"/>
              <a:gd name="T67" fmla="*/ 281 h 865"/>
              <a:gd name="T68" fmla="*/ 407 w 997"/>
              <a:gd name="T69" fmla="*/ 598 h 865"/>
              <a:gd name="T70" fmla="*/ 413 w 997"/>
              <a:gd name="T71" fmla="*/ 638 h 865"/>
              <a:gd name="T72" fmla="*/ 424 w 997"/>
              <a:gd name="T73" fmla="*/ 677 h 865"/>
              <a:gd name="T74" fmla="*/ 453 w 997"/>
              <a:gd name="T75" fmla="*/ 734 h 865"/>
              <a:gd name="T76" fmla="*/ 505 w 997"/>
              <a:gd name="T77" fmla="*/ 792 h 865"/>
              <a:gd name="T78" fmla="*/ 572 w 997"/>
              <a:gd name="T79" fmla="*/ 832 h 865"/>
              <a:gd name="T80" fmla="*/ 609 w 997"/>
              <a:gd name="T81" fmla="*/ 845 h 865"/>
              <a:gd name="T82" fmla="*/ 649 w 997"/>
              <a:gd name="T83" fmla="*/ 852 h 865"/>
              <a:gd name="T84" fmla="*/ 992 w 997"/>
              <a:gd name="T85" fmla="*/ 853 h 865"/>
              <a:gd name="T86" fmla="*/ 996 w 997"/>
              <a:gd name="T87" fmla="*/ 855 h 865"/>
              <a:gd name="T88" fmla="*/ 997 w 997"/>
              <a:gd name="T89" fmla="*/ 859 h 865"/>
              <a:gd name="T90" fmla="*/ 994 w 997"/>
              <a:gd name="T91" fmla="*/ 86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7" h="865">
                <a:moveTo>
                  <a:pt x="992" y="865"/>
                </a:moveTo>
                <a:lnTo>
                  <a:pt x="676" y="865"/>
                </a:lnTo>
                <a:lnTo>
                  <a:pt x="676" y="865"/>
                </a:lnTo>
                <a:lnTo>
                  <a:pt x="662" y="864"/>
                </a:lnTo>
                <a:lnTo>
                  <a:pt x="648" y="863"/>
                </a:lnTo>
                <a:lnTo>
                  <a:pt x="634" y="862"/>
                </a:lnTo>
                <a:lnTo>
                  <a:pt x="620" y="859"/>
                </a:lnTo>
                <a:lnTo>
                  <a:pt x="606" y="857"/>
                </a:lnTo>
                <a:lnTo>
                  <a:pt x="593" y="852"/>
                </a:lnTo>
                <a:lnTo>
                  <a:pt x="579" y="848"/>
                </a:lnTo>
                <a:lnTo>
                  <a:pt x="568" y="843"/>
                </a:lnTo>
                <a:lnTo>
                  <a:pt x="555" y="837"/>
                </a:lnTo>
                <a:lnTo>
                  <a:pt x="543" y="831"/>
                </a:lnTo>
                <a:lnTo>
                  <a:pt x="531" y="824"/>
                </a:lnTo>
                <a:lnTo>
                  <a:pt x="519" y="817"/>
                </a:lnTo>
                <a:lnTo>
                  <a:pt x="508" y="809"/>
                </a:lnTo>
                <a:lnTo>
                  <a:pt x="498" y="801"/>
                </a:lnTo>
                <a:lnTo>
                  <a:pt x="478" y="782"/>
                </a:lnTo>
                <a:lnTo>
                  <a:pt x="460" y="763"/>
                </a:lnTo>
                <a:lnTo>
                  <a:pt x="451" y="752"/>
                </a:lnTo>
                <a:lnTo>
                  <a:pt x="444" y="740"/>
                </a:lnTo>
                <a:lnTo>
                  <a:pt x="436" y="730"/>
                </a:lnTo>
                <a:lnTo>
                  <a:pt x="429" y="718"/>
                </a:lnTo>
                <a:lnTo>
                  <a:pt x="424" y="706"/>
                </a:lnTo>
                <a:lnTo>
                  <a:pt x="417" y="693"/>
                </a:lnTo>
                <a:lnTo>
                  <a:pt x="413" y="680"/>
                </a:lnTo>
                <a:lnTo>
                  <a:pt x="409" y="667"/>
                </a:lnTo>
                <a:lnTo>
                  <a:pt x="404" y="654"/>
                </a:lnTo>
                <a:lnTo>
                  <a:pt x="401" y="641"/>
                </a:lnTo>
                <a:lnTo>
                  <a:pt x="399" y="627"/>
                </a:lnTo>
                <a:lnTo>
                  <a:pt x="397" y="613"/>
                </a:lnTo>
                <a:lnTo>
                  <a:pt x="396" y="599"/>
                </a:lnTo>
                <a:lnTo>
                  <a:pt x="396" y="584"/>
                </a:lnTo>
                <a:lnTo>
                  <a:pt x="396" y="281"/>
                </a:lnTo>
                <a:lnTo>
                  <a:pt x="396" y="281"/>
                </a:lnTo>
                <a:lnTo>
                  <a:pt x="396" y="267"/>
                </a:lnTo>
                <a:lnTo>
                  <a:pt x="395" y="253"/>
                </a:lnTo>
                <a:lnTo>
                  <a:pt x="392" y="240"/>
                </a:lnTo>
                <a:lnTo>
                  <a:pt x="390" y="226"/>
                </a:lnTo>
                <a:lnTo>
                  <a:pt x="387" y="213"/>
                </a:lnTo>
                <a:lnTo>
                  <a:pt x="384" y="200"/>
                </a:lnTo>
                <a:lnTo>
                  <a:pt x="379" y="188"/>
                </a:lnTo>
                <a:lnTo>
                  <a:pt x="374" y="175"/>
                </a:lnTo>
                <a:lnTo>
                  <a:pt x="363" y="153"/>
                </a:lnTo>
                <a:lnTo>
                  <a:pt x="349" y="130"/>
                </a:lnTo>
                <a:lnTo>
                  <a:pt x="334" y="110"/>
                </a:lnTo>
                <a:lnTo>
                  <a:pt x="316" y="90"/>
                </a:lnTo>
                <a:lnTo>
                  <a:pt x="298" y="73"/>
                </a:lnTo>
                <a:lnTo>
                  <a:pt x="276" y="57"/>
                </a:lnTo>
                <a:lnTo>
                  <a:pt x="255" y="44"/>
                </a:lnTo>
                <a:lnTo>
                  <a:pt x="231" y="32"/>
                </a:lnTo>
                <a:lnTo>
                  <a:pt x="218" y="27"/>
                </a:lnTo>
                <a:lnTo>
                  <a:pt x="207" y="24"/>
                </a:lnTo>
                <a:lnTo>
                  <a:pt x="194" y="19"/>
                </a:lnTo>
                <a:lnTo>
                  <a:pt x="181" y="16"/>
                </a:lnTo>
                <a:lnTo>
                  <a:pt x="167" y="14"/>
                </a:lnTo>
                <a:lnTo>
                  <a:pt x="154" y="13"/>
                </a:lnTo>
                <a:lnTo>
                  <a:pt x="140" y="12"/>
                </a:lnTo>
                <a:lnTo>
                  <a:pt x="126" y="11"/>
                </a:lnTo>
                <a:lnTo>
                  <a:pt x="7" y="11"/>
                </a:lnTo>
                <a:lnTo>
                  <a:pt x="7" y="11"/>
                </a:lnTo>
                <a:lnTo>
                  <a:pt x="3" y="11"/>
                </a:lnTo>
                <a:lnTo>
                  <a:pt x="2" y="10"/>
                </a:lnTo>
                <a:lnTo>
                  <a:pt x="1" y="8"/>
                </a:lnTo>
                <a:lnTo>
                  <a:pt x="0" y="5"/>
                </a:lnTo>
                <a:lnTo>
                  <a:pt x="0" y="5"/>
                </a:lnTo>
                <a:lnTo>
                  <a:pt x="1" y="3"/>
                </a:lnTo>
                <a:lnTo>
                  <a:pt x="2" y="1"/>
                </a:lnTo>
                <a:lnTo>
                  <a:pt x="3" y="0"/>
                </a:lnTo>
                <a:lnTo>
                  <a:pt x="7" y="0"/>
                </a:lnTo>
                <a:lnTo>
                  <a:pt x="126" y="0"/>
                </a:lnTo>
                <a:lnTo>
                  <a:pt x="126" y="0"/>
                </a:lnTo>
                <a:lnTo>
                  <a:pt x="141" y="0"/>
                </a:lnTo>
                <a:lnTo>
                  <a:pt x="155" y="1"/>
                </a:lnTo>
                <a:lnTo>
                  <a:pt x="169" y="3"/>
                </a:lnTo>
                <a:lnTo>
                  <a:pt x="183" y="5"/>
                </a:lnTo>
                <a:lnTo>
                  <a:pt x="196" y="9"/>
                </a:lnTo>
                <a:lnTo>
                  <a:pt x="210" y="12"/>
                </a:lnTo>
                <a:lnTo>
                  <a:pt x="223" y="16"/>
                </a:lnTo>
                <a:lnTo>
                  <a:pt x="236" y="22"/>
                </a:lnTo>
                <a:lnTo>
                  <a:pt x="247" y="27"/>
                </a:lnTo>
                <a:lnTo>
                  <a:pt x="260" y="33"/>
                </a:lnTo>
                <a:lnTo>
                  <a:pt x="272" y="40"/>
                </a:lnTo>
                <a:lnTo>
                  <a:pt x="283" y="47"/>
                </a:lnTo>
                <a:lnTo>
                  <a:pt x="294" y="56"/>
                </a:lnTo>
                <a:lnTo>
                  <a:pt x="304" y="63"/>
                </a:lnTo>
                <a:lnTo>
                  <a:pt x="325" y="82"/>
                </a:lnTo>
                <a:lnTo>
                  <a:pt x="343" y="102"/>
                </a:lnTo>
                <a:lnTo>
                  <a:pt x="352" y="113"/>
                </a:lnTo>
                <a:lnTo>
                  <a:pt x="359" y="124"/>
                </a:lnTo>
                <a:lnTo>
                  <a:pt x="367" y="135"/>
                </a:lnTo>
                <a:lnTo>
                  <a:pt x="373" y="146"/>
                </a:lnTo>
                <a:lnTo>
                  <a:pt x="379" y="159"/>
                </a:lnTo>
                <a:lnTo>
                  <a:pt x="385" y="171"/>
                </a:lnTo>
                <a:lnTo>
                  <a:pt x="390" y="184"/>
                </a:lnTo>
                <a:lnTo>
                  <a:pt x="395" y="197"/>
                </a:lnTo>
                <a:lnTo>
                  <a:pt x="398" y="211"/>
                </a:lnTo>
                <a:lnTo>
                  <a:pt x="401" y="224"/>
                </a:lnTo>
                <a:lnTo>
                  <a:pt x="404" y="238"/>
                </a:lnTo>
                <a:lnTo>
                  <a:pt x="405" y="251"/>
                </a:lnTo>
                <a:lnTo>
                  <a:pt x="406" y="267"/>
                </a:lnTo>
                <a:lnTo>
                  <a:pt x="407" y="281"/>
                </a:lnTo>
                <a:lnTo>
                  <a:pt x="407" y="584"/>
                </a:lnTo>
                <a:lnTo>
                  <a:pt x="407" y="584"/>
                </a:lnTo>
                <a:lnTo>
                  <a:pt x="407" y="598"/>
                </a:lnTo>
                <a:lnTo>
                  <a:pt x="409" y="611"/>
                </a:lnTo>
                <a:lnTo>
                  <a:pt x="410" y="625"/>
                </a:lnTo>
                <a:lnTo>
                  <a:pt x="413" y="638"/>
                </a:lnTo>
                <a:lnTo>
                  <a:pt x="415" y="651"/>
                </a:lnTo>
                <a:lnTo>
                  <a:pt x="419" y="664"/>
                </a:lnTo>
                <a:lnTo>
                  <a:pt x="424" y="677"/>
                </a:lnTo>
                <a:lnTo>
                  <a:pt x="428" y="689"/>
                </a:lnTo>
                <a:lnTo>
                  <a:pt x="440" y="713"/>
                </a:lnTo>
                <a:lnTo>
                  <a:pt x="453" y="734"/>
                </a:lnTo>
                <a:lnTo>
                  <a:pt x="469" y="756"/>
                </a:lnTo>
                <a:lnTo>
                  <a:pt x="486" y="775"/>
                </a:lnTo>
                <a:lnTo>
                  <a:pt x="505" y="792"/>
                </a:lnTo>
                <a:lnTo>
                  <a:pt x="526" y="807"/>
                </a:lnTo>
                <a:lnTo>
                  <a:pt x="548" y="821"/>
                </a:lnTo>
                <a:lnTo>
                  <a:pt x="572" y="832"/>
                </a:lnTo>
                <a:lnTo>
                  <a:pt x="584" y="837"/>
                </a:lnTo>
                <a:lnTo>
                  <a:pt x="597" y="841"/>
                </a:lnTo>
                <a:lnTo>
                  <a:pt x="609" y="845"/>
                </a:lnTo>
                <a:lnTo>
                  <a:pt x="622" y="848"/>
                </a:lnTo>
                <a:lnTo>
                  <a:pt x="635" y="850"/>
                </a:lnTo>
                <a:lnTo>
                  <a:pt x="649" y="852"/>
                </a:lnTo>
                <a:lnTo>
                  <a:pt x="662" y="853"/>
                </a:lnTo>
                <a:lnTo>
                  <a:pt x="676" y="853"/>
                </a:lnTo>
                <a:lnTo>
                  <a:pt x="992" y="853"/>
                </a:lnTo>
                <a:lnTo>
                  <a:pt x="992" y="853"/>
                </a:lnTo>
                <a:lnTo>
                  <a:pt x="994" y="854"/>
                </a:lnTo>
                <a:lnTo>
                  <a:pt x="996" y="855"/>
                </a:lnTo>
                <a:lnTo>
                  <a:pt x="997" y="857"/>
                </a:lnTo>
                <a:lnTo>
                  <a:pt x="997" y="859"/>
                </a:lnTo>
                <a:lnTo>
                  <a:pt x="997" y="859"/>
                </a:lnTo>
                <a:lnTo>
                  <a:pt x="997" y="862"/>
                </a:lnTo>
                <a:lnTo>
                  <a:pt x="996" y="863"/>
                </a:lnTo>
                <a:lnTo>
                  <a:pt x="994" y="864"/>
                </a:lnTo>
                <a:lnTo>
                  <a:pt x="992" y="865"/>
                </a:lnTo>
                <a:lnTo>
                  <a:pt x="992" y="865"/>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D5CC0B0-C538-4F82-B382-AC638B926D0C}"/>
              </a:ext>
            </a:extLst>
          </p:cNvPr>
          <p:cNvSpPr>
            <a:spLocks/>
          </p:cNvSpPr>
          <p:nvPr/>
        </p:nvSpPr>
        <p:spPr bwMode="auto">
          <a:xfrm>
            <a:off x="5759451" y="2620095"/>
            <a:ext cx="725488" cy="9525"/>
          </a:xfrm>
          <a:custGeom>
            <a:avLst/>
            <a:gdLst>
              <a:gd name="T0" fmla="*/ 908 w 913"/>
              <a:gd name="T1" fmla="*/ 10 h 10"/>
              <a:gd name="T2" fmla="*/ 5 w 913"/>
              <a:gd name="T3" fmla="*/ 10 h 10"/>
              <a:gd name="T4" fmla="*/ 5 w 913"/>
              <a:gd name="T5" fmla="*/ 10 h 10"/>
              <a:gd name="T6" fmla="*/ 3 w 913"/>
              <a:gd name="T7" fmla="*/ 10 h 10"/>
              <a:gd name="T8" fmla="*/ 2 w 913"/>
              <a:gd name="T9" fmla="*/ 9 h 10"/>
              <a:gd name="T10" fmla="*/ 1 w 913"/>
              <a:gd name="T11" fmla="*/ 7 h 10"/>
              <a:gd name="T12" fmla="*/ 0 w 913"/>
              <a:gd name="T13" fmla="*/ 5 h 10"/>
              <a:gd name="T14" fmla="*/ 0 w 913"/>
              <a:gd name="T15" fmla="*/ 5 h 10"/>
              <a:gd name="T16" fmla="*/ 1 w 913"/>
              <a:gd name="T17" fmla="*/ 3 h 10"/>
              <a:gd name="T18" fmla="*/ 2 w 913"/>
              <a:gd name="T19" fmla="*/ 1 h 10"/>
              <a:gd name="T20" fmla="*/ 3 w 913"/>
              <a:gd name="T21" fmla="*/ 0 h 10"/>
              <a:gd name="T22" fmla="*/ 5 w 913"/>
              <a:gd name="T23" fmla="*/ 0 h 10"/>
              <a:gd name="T24" fmla="*/ 908 w 913"/>
              <a:gd name="T25" fmla="*/ 0 h 10"/>
              <a:gd name="T26" fmla="*/ 908 w 913"/>
              <a:gd name="T27" fmla="*/ 0 h 10"/>
              <a:gd name="T28" fmla="*/ 910 w 913"/>
              <a:gd name="T29" fmla="*/ 0 h 10"/>
              <a:gd name="T30" fmla="*/ 912 w 913"/>
              <a:gd name="T31" fmla="*/ 1 h 10"/>
              <a:gd name="T32" fmla="*/ 913 w 913"/>
              <a:gd name="T33" fmla="*/ 3 h 10"/>
              <a:gd name="T34" fmla="*/ 913 w 913"/>
              <a:gd name="T35" fmla="*/ 5 h 10"/>
              <a:gd name="T36" fmla="*/ 913 w 913"/>
              <a:gd name="T37" fmla="*/ 5 h 10"/>
              <a:gd name="T38" fmla="*/ 913 w 913"/>
              <a:gd name="T39" fmla="*/ 7 h 10"/>
              <a:gd name="T40" fmla="*/ 912 w 913"/>
              <a:gd name="T41" fmla="*/ 9 h 10"/>
              <a:gd name="T42" fmla="*/ 910 w 913"/>
              <a:gd name="T43" fmla="*/ 10 h 10"/>
              <a:gd name="T44" fmla="*/ 908 w 913"/>
              <a:gd name="T45" fmla="*/ 10 h 10"/>
              <a:gd name="T46" fmla="*/ 908 w 913"/>
              <a:gd name="T4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3" h="10">
                <a:moveTo>
                  <a:pt x="908" y="10"/>
                </a:moveTo>
                <a:lnTo>
                  <a:pt x="5" y="10"/>
                </a:lnTo>
                <a:lnTo>
                  <a:pt x="5" y="10"/>
                </a:lnTo>
                <a:lnTo>
                  <a:pt x="3" y="10"/>
                </a:lnTo>
                <a:lnTo>
                  <a:pt x="2" y="9"/>
                </a:lnTo>
                <a:lnTo>
                  <a:pt x="1" y="7"/>
                </a:lnTo>
                <a:lnTo>
                  <a:pt x="0" y="5"/>
                </a:lnTo>
                <a:lnTo>
                  <a:pt x="0" y="5"/>
                </a:lnTo>
                <a:lnTo>
                  <a:pt x="1" y="3"/>
                </a:lnTo>
                <a:lnTo>
                  <a:pt x="2" y="1"/>
                </a:lnTo>
                <a:lnTo>
                  <a:pt x="3" y="0"/>
                </a:lnTo>
                <a:lnTo>
                  <a:pt x="5" y="0"/>
                </a:lnTo>
                <a:lnTo>
                  <a:pt x="908" y="0"/>
                </a:lnTo>
                <a:lnTo>
                  <a:pt x="908" y="0"/>
                </a:lnTo>
                <a:lnTo>
                  <a:pt x="910" y="0"/>
                </a:lnTo>
                <a:lnTo>
                  <a:pt x="912" y="1"/>
                </a:lnTo>
                <a:lnTo>
                  <a:pt x="913" y="3"/>
                </a:lnTo>
                <a:lnTo>
                  <a:pt x="913" y="5"/>
                </a:lnTo>
                <a:lnTo>
                  <a:pt x="913" y="5"/>
                </a:lnTo>
                <a:lnTo>
                  <a:pt x="913" y="7"/>
                </a:lnTo>
                <a:lnTo>
                  <a:pt x="912" y="9"/>
                </a:lnTo>
                <a:lnTo>
                  <a:pt x="910" y="10"/>
                </a:lnTo>
                <a:lnTo>
                  <a:pt x="908" y="10"/>
                </a:lnTo>
                <a:lnTo>
                  <a:pt x="908" y="10"/>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7916F9A6-5040-4FCE-B4F9-3816FE335B70}"/>
              </a:ext>
            </a:extLst>
          </p:cNvPr>
          <p:cNvSpPr>
            <a:spLocks/>
          </p:cNvSpPr>
          <p:nvPr/>
        </p:nvSpPr>
        <p:spPr bwMode="auto">
          <a:xfrm>
            <a:off x="5675313" y="2199407"/>
            <a:ext cx="44450" cy="42863"/>
          </a:xfrm>
          <a:custGeom>
            <a:avLst/>
            <a:gdLst>
              <a:gd name="T0" fmla="*/ 55 w 55"/>
              <a:gd name="T1" fmla="*/ 27 h 55"/>
              <a:gd name="T2" fmla="*/ 55 w 55"/>
              <a:gd name="T3" fmla="*/ 27 h 55"/>
              <a:gd name="T4" fmla="*/ 55 w 55"/>
              <a:gd name="T5" fmla="*/ 21 h 55"/>
              <a:gd name="T6" fmla="*/ 52 w 55"/>
              <a:gd name="T7" fmla="*/ 16 h 55"/>
              <a:gd name="T8" fmla="*/ 50 w 55"/>
              <a:gd name="T9" fmla="*/ 12 h 55"/>
              <a:gd name="T10" fmla="*/ 47 w 55"/>
              <a:gd name="T11" fmla="*/ 7 h 55"/>
              <a:gd name="T12" fmla="*/ 43 w 55"/>
              <a:gd name="T13" fmla="*/ 4 h 55"/>
              <a:gd name="T14" fmla="*/ 37 w 55"/>
              <a:gd name="T15" fmla="*/ 2 h 55"/>
              <a:gd name="T16" fmla="*/ 33 w 55"/>
              <a:gd name="T17" fmla="*/ 0 h 55"/>
              <a:gd name="T18" fmla="*/ 28 w 55"/>
              <a:gd name="T19" fmla="*/ 0 h 55"/>
              <a:gd name="T20" fmla="*/ 28 w 55"/>
              <a:gd name="T21" fmla="*/ 0 h 55"/>
              <a:gd name="T22" fmla="*/ 21 w 55"/>
              <a:gd name="T23" fmla="*/ 0 h 55"/>
              <a:gd name="T24" fmla="*/ 17 w 55"/>
              <a:gd name="T25" fmla="*/ 2 h 55"/>
              <a:gd name="T26" fmla="*/ 12 w 55"/>
              <a:gd name="T27" fmla="*/ 4 h 55"/>
              <a:gd name="T28" fmla="*/ 7 w 55"/>
              <a:gd name="T29" fmla="*/ 7 h 55"/>
              <a:gd name="T30" fmla="*/ 4 w 55"/>
              <a:gd name="T31" fmla="*/ 12 h 55"/>
              <a:gd name="T32" fmla="*/ 2 w 55"/>
              <a:gd name="T33" fmla="*/ 16 h 55"/>
              <a:gd name="T34" fmla="*/ 0 w 55"/>
              <a:gd name="T35" fmla="*/ 21 h 55"/>
              <a:gd name="T36" fmla="*/ 0 w 55"/>
              <a:gd name="T37" fmla="*/ 27 h 55"/>
              <a:gd name="T38" fmla="*/ 0 w 55"/>
              <a:gd name="T39" fmla="*/ 27 h 55"/>
              <a:gd name="T40" fmla="*/ 0 w 55"/>
              <a:gd name="T41" fmla="*/ 32 h 55"/>
              <a:gd name="T42" fmla="*/ 2 w 55"/>
              <a:gd name="T43" fmla="*/ 37 h 55"/>
              <a:gd name="T44" fmla="*/ 4 w 55"/>
              <a:gd name="T45" fmla="*/ 43 h 55"/>
              <a:gd name="T46" fmla="*/ 7 w 55"/>
              <a:gd name="T47" fmla="*/ 46 h 55"/>
              <a:gd name="T48" fmla="*/ 12 w 55"/>
              <a:gd name="T49" fmla="*/ 50 h 55"/>
              <a:gd name="T50" fmla="*/ 17 w 55"/>
              <a:gd name="T51" fmla="*/ 52 h 55"/>
              <a:gd name="T52" fmla="*/ 21 w 55"/>
              <a:gd name="T53" fmla="*/ 53 h 55"/>
              <a:gd name="T54" fmla="*/ 28 w 55"/>
              <a:gd name="T55" fmla="*/ 55 h 55"/>
              <a:gd name="T56" fmla="*/ 28 w 55"/>
              <a:gd name="T57" fmla="*/ 55 h 55"/>
              <a:gd name="T58" fmla="*/ 33 w 55"/>
              <a:gd name="T59" fmla="*/ 53 h 55"/>
              <a:gd name="T60" fmla="*/ 37 w 55"/>
              <a:gd name="T61" fmla="*/ 52 h 55"/>
              <a:gd name="T62" fmla="*/ 43 w 55"/>
              <a:gd name="T63" fmla="*/ 50 h 55"/>
              <a:gd name="T64" fmla="*/ 47 w 55"/>
              <a:gd name="T65" fmla="*/ 46 h 55"/>
              <a:gd name="T66" fmla="*/ 50 w 55"/>
              <a:gd name="T67" fmla="*/ 43 h 55"/>
              <a:gd name="T68" fmla="*/ 52 w 55"/>
              <a:gd name="T69" fmla="*/ 37 h 55"/>
              <a:gd name="T70" fmla="*/ 55 w 55"/>
              <a:gd name="T71" fmla="*/ 32 h 55"/>
              <a:gd name="T72" fmla="*/ 55 w 55"/>
              <a:gd name="T73" fmla="*/ 27 h 55"/>
              <a:gd name="T74" fmla="*/ 55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55" y="27"/>
                </a:moveTo>
                <a:lnTo>
                  <a:pt x="55" y="27"/>
                </a:lnTo>
                <a:lnTo>
                  <a:pt x="55" y="21"/>
                </a:lnTo>
                <a:lnTo>
                  <a:pt x="52" y="16"/>
                </a:lnTo>
                <a:lnTo>
                  <a:pt x="50" y="12"/>
                </a:lnTo>
                <a:lnTo>
                  <a:pt x="47" y="7"/>
                </a:lnTo>
                <a:lnTo>
                  <a:pt x="43" y="4"/>
                </a:lnTo>
                <a:lnTo>
                  <a:pt x="37" y="2"/>
                </a:lnTo>
                <a:lnTo>
                  <a:pt x="33" y="0"/>
                </a:lnTo>
                <a:lnTo>
                  <a:pt x="28" y="0"/>
                </a:lnTo>
                <a:lnTo>
                  <a:pt x="28" y="0"/>
                </a:lnTo>
                <a:lnTo>
                  <a:pt x="21" y="0"/>
                </a:lnTo>
                <a:lnTo>
                  <a:pt x="17" y="2"/>
                </a:lnTo>
                <a:lnTo>
                  <a:pt x="12" y="4"/>
                </a:lnTo>
                <a:lnTo>
                  <a:pt x="7" y="7"/>
                </a:lnTo>
                <a:lnTo>
                  <a:pt x="4" y="12"/>
                </a:lnTo>
                <a:lnTo>
                  <a:pt x="2" y="16"/>
                </a:lnTo>
                <a:lnTo>
                  <a:pt x="0" y="21"/>
                </a:lnTo>
                <a:lnTo>
                  <a:pt x="0" y="27"/>
                </a:lnTo>
                <a:lnTo>
                  <a:pt x="0" y="27"/>
                </a:lnTo>
                <a:lnTo>
                  <a:pt x="0" y="32"/>
                </a:lnTo>
                <a:lnTo>
                  <a:pt x="2" y="37"/>
                </a:lnTo>
                <a:lnTo>
                  <a:pt x="4" y="43"/>
                </a:lnTo>
                <a:lnTo>
                  <a:pt x="7" y="46"/>
                </a:lnTo>
                <a:lnTo>
                  <a:pt x="12" y="50"/>
                </a:lnTo>
                <a:lnTo>
                  <a:pt x="17" y="52"/>
                </a:lnTo>
                <a:lnTo>
                  <a:pt x="21" y="53"/>
                </a:lnTo>
                <a:lnTo>
                  <a:pt x="28" y="55"/>
                </a:lnTo>
                <a:lnTo>
                  <a:pt x="28" y="55"/>
                </a:lnTo>
                <a:lnTo>
                  <a:pt x="33" y="53"/>
                </a:lnTo>
                <a:lnTo>
                  <a:pt x="37" y="52"/>
                </a:lnTo>
                <a:lnTo>
                  <a:pt x="43" y="50"/>
                </a:lnTo>
                <a:lnTo>
                  <a:pt x="47" y="46"/>
                </a:lnTo>
                <a:lnTo>
                  <a:pt x="50" y="43"/>
                </a:lnTo>
                <a:lnTo>
                  <a:pt x="52" y="37"/>
                </a:lnTo>
                <a:lnTo>
                  <a:pt x="55" y="32"/>
                </a:lnTo>
                <a:lnTo>
                  <a:pt x="55" y="27"/>
                </a:lnTo>
                <a:lnTo>
                  <a:pt x="55"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BD944BBA-2EC4-4B06-B440-52A85AF0D2F4}"/>
              </a:ext>
            </a:extLst>
          </p:cNvPr>
          <p:cNvSpPr>
            <a:spLocks noEditPoints="1"/>
          </p:cNvSpPr>
          <p:nvPr/>
        </p:nvSpPr>
        <p:spPr bwMode="auto">
          <a:xfrm>
            <a:off x="5672138" y="2194645"/>
            <a:ext cx="50800" cy="52388"/>
          </a:xfrm>
          <a:custGeom>
            <a:avLst/>
            <a:gdLst>
              <a:gd name="T0" fmla="*/ 34 w 66"/>
              <a:gd name="T1" fmla="*/ 67 h 67"/>
              <a:gd name="T2" fmla="*/ 20 w 66"/>
              <a:gd name="T3" fmla="*/ 65 h 67"/>
              <a:gd name="T4" fmla="*/ 10 w 66"/>
              <a:gd name="T5" fmla="*/ 57 h 67"/>
              <a:gd name="T6" fmla="*/ 3 w 66"/>
              <a:gd name="T7" fmla="*/ 47 h 67"/>
              <a:gd name="T8" fmla="*/ 0 w 66"/>
              <a:gd name="T9" fmla="*/ 34 h 67"/>
              <a:gd name="T10" fmla="*/ 0 w 66"/>
              <a:gd name="T11" fmla="*/ 27 h 67"/>
              <a:gd name="T12" fmla="*/ 6 w 66"/>
              <a:gd name="T13" fmla="*/ 15 h 67"/>
              <a:gd name="T14" fmla="*/ 14 w 66"/>
              <a:gd name="T15" fmla="*/ 7 h 67"/>
              <a:gd name="T16" fmla="*/ 26 w 66"/>
              <a:gd name="T17" fmla="*/ 1 h 67"/>
              <a:gd name="T18" fmla="*/ 34 w 66"/>
              <a:gd name="T19" fmla="*/ 0 h 67"/>
              <a:gd name="T20" fmla="*/ 47 w 66"/>
              <a:gd name="T21" fmla="*/ 4 h 67"/>
              <a:gd name="T22" fmla="*/ 56 w 66"/>
              <a:gd name="T23" fmla="*/ 10 h 67"/>
              <a:gd name="T24" fmla="*/ 64 w 66"/>
              <a:gd name="T25" fmla="*/ 21 h 67"/>
              <a:gd name="T26" fmla="*/ 66 w 66"/>
              <a:gd name="T27" fmla="*/ 34 h 67"/>
              <a:gd name="T28" fmla="*/ 66 w 66"/>
              <a:gd name="T29" fmla="*/ 41 h 67"/>
              <a:gd name="T30" fmla="*/ 61 w 66"/>
              <a:gd name="T31" fmla="*/ 53 h 67"/>
              <a:gd name="T32" fmla="*/ 52 w 66"/>
              <a:gd name="T33" fmla="*/ 62 h 67"/>
              <a:gd name="T34" fmla="*/ 40 w 66"/>
              <a:gd name="T35" fmla="*/ 67 h 67"/>
              <a:gd name="T36" fmla="*/ 34 w 66"/>
              <a:gd name="T37" fmla="*/ 67 h 67"/>
              <a:gd name="T38" fmla="*/ 34 w 66"/>
              <a:gd name="T39" fmla="*/ 12 h 67"/>
              <a:gd name="T40" fmla="*/ 25 w 66"/>
              <a:gd name="T41" fmla="*/ 14 h 67"/>
              <a:gd name="T42" fmla="*/ 18 w 66"/>
              <a:gd name="T43" fmla="*/ 19 h 67"/>
              <a:gd name="T44" fmla="*/ 13 w 66"/>
              <a:gd name="T45" fmla="*/ 25 h 67"/>
              <a:gd name="T46" fmla="*/ 11 w 66"/>
              <a:gd name="T47" fmla="*/ 34 h 67"/>
              <a:gd name="T48" fmla="*/ 12 w 66"/>
              <a:gd name="T49" fmla="*/ 38 h 67"/>
              <a:gd name="T50" fmla="*/ 15 w 66"/>
              <a:gd name="T51" fmla="*/ 47 h 67"/>
              <a:gd name="T52" fmla="*/ 21 w 66"/>
              <a:gd name="T53" fmla="*/ 52 h 67"/>
              <a:gd name="T54" fmla="*/ 28 w 66"/>
              <a:gd name="T55" fmla="*/ 55 h 67"/>
              <a:gd name="T56" fmla="*/ 34 w 66"/>
              <a:gd name="T57" fmla="*/ 56 h 67"/>
              <a:gd name="T58" fmla="*/ 41 w 66"/>
              <a:gd name="T59" fmla="*/ 54 h 67"/>
              <a:gd name="T60" fmla="*/ 49 w 66"/>
              <a:gd name="T61" fmla="*/ 50 h 67"/>
              <a:gd name="T62" fmla="*/ 53 w 66"/>
              <a:gd name="T63" fmla="*/ 42 h 67"/>
              <a:gd name="T64" fmla="*/ 55 w 66"/>
              <a:gd name="T65" fmla="*/ 34 h 67"/>
              <a:gd name="T66" fmla="*/ 54 w 66"/>
              <a:gd name="T67" fmla="*/ 29 h 67"/>
              <a:gd name="T68" fmla="*/ 51 w 66"/>
              <a:gd name="T69" fmla="*/ 22 h 67"/>
              <a:gd name="T70" fmla="*/ 46 w 66"/>
              <a:gd name="T71" fmla="*/ 16 h 67"/>
              <a:gd name="T72" fmla="*/ 38 w 66"/>
              <a:gd name="T73" fmla="*/ 12 h 67"/>
              <a:gd name="T74" fmla="*/ 34 w 66"/>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4" y="67"/>
                </a:moveTo>
                <a:lnTo>
                  <a:pt x="34" y="67"/>
                </a:lnTo>
                <a:lnTo>
                  <a:pt x="26" y="67"/>
                </a:lnTo>
                <a:lnTo>
                  <a:pt x="20" y="65"/>
                </a:lnTo>
                <a:lnTo>
                  <a:pt x="14" y="62"/>
                </a:lnTo>
                <a:lnTo>
                  <a:pt x="10" y="57"/>
                </a:lnTo>
                <a:lnTo>
                  <a:pt x="6" y="53"/>
                </a:lnTo>
                <a:lnTo>
                  <a:pt x="3" y="47"/>
                </a:lnTo>
                <a:lnTo>
                  <a:pt x="0" y="41"/>
                </a:lnTo>
                <a:lnTo>
                  <a:pt x="0" y="34"/>
                </a:lnTo>
                <a:lnTo>
                  <a:pt x="0" y="34"/>
                </a:lnTo>
                <a:lnTo>
                  <a:pt x="0" y="27"/>
                </a:lnTo>
                <a:lnTo>
                  <a:pt x="3" y="21"/>
                </a:lnTo>
                <a:lnTo>
                  <a:pt x="6" y="15"/>
                </a:lnTo>
                <a:lnTo>
                  <a:pt x="10" y="10"/>
                </a:lnTo>
                <a:lnTo>
                  <a:pt x="14" y="7"/>
                </a:lnTo>
                <a:lnTo>
                  <a:pt x="20" y="4"/>
                </a:lnTo>
                <a:lnTo>
                  <a:pt x="26" y="1"/>
                </a:lnTo>
                <a:lnTo>
                  <a:pt x="34" y="0"/>
                </a:lnTo>
                <a:lnTo>
                  <a:pt x="34" y="0"/>
                </a:lnTo>
                <a:lnTo>
                  <a:pt x="40" y="1"/>
                </a:lnTo>
                <a:lnTo>
                  <a:pt x="47" y="4"/>
                </a:lnTo>
                <a:lnTo>
                  <a:pt x="52" y="7"/>
                </a:lnTo>
                <a:lnTo>
                  <a:pt x="56" y="10"/>
                </a:lnTo>
                <a:lnTo>
                  <a:pt x="61" y="15"/>
                </a:lnTo>
                <a:lnTo>
                  <a:pt x="64" y="21"/>
                </a:lnTo>
                <a:lnTo>
                  <a:pt x="66" y="27"/>
                </a:lnTo>
                <a:lnTo>
                  <a:pt x="66" y="34"/>
                </a:lnTo>
                <a:lnTo>
                  <a:pt x="66" y="34"/>
                </a:lnTo>
                <a:lnTo>
                  <a:pt x="66" y="41"/>
                </a:lnTo>
                <a:lnTo>
                  <a:pt x="64" y="47"/>
                </a:lnTo>
                <a:lnTo>
                  <a:pt x="61" y="53"/>
                </a:lnTo>
                <a:lnTo>
                  <a:pt x="56" y="57"/>
                </a:lnTo>
                <a:lnTo>
                  <a:pt x="52" y="62"/>
                </a:lnTo>
                <a:lnTo>
                  <a:pt x="47" y="65"/>
                </a:lnTo>
                <a:lnTo>
                  <a:pt x="40" y="67"/>
                </a:lnTo>
                <a:lnTo>
                  <a:pt x="34" y="67"/>
                </a:lnTo>
                <a:lnTo>
                  <a:pt x="34" y="67"/>
                </a:lnTo>
                <a:close/>
                <a:moveTo>
                  <a:pt x="34" y="12"/>
                </a:moveTo>
                <a:lnTo>
                  <a:pt x="34" y="12"/>
                </a:lnTo>
                <a:lnTo>
                  <a:pt x="28" y="12"/>
                </a:lnTo>
                <a:lnTo>
                  <a:pt x="25" y="14"/>
                </a:lnTo>
                <a:lnTo>
                  <a:pt x="21" y="16"/>
                </a:lnTo>
                <a:lnTo>
                  <a:pt x="18" y="19"/>
                </a:lnTo>
                <a:lnTo>
                  <a:pt x="15" y="22"/>
                </a:lnTo>
                <a:lnTo>
                  <a:pt x="13" y="25"/>
                </a:lnTo>
                <a:lnTo>
                  <a:pt x="12" y="29"/>
                </a:lnTo>
                <a:lnTo>
                  <a:pt x="11" y="34"/>
                </a:lnTo>
                <a:lnTo>
                  <a:pt x="11" y="34"/>
                </a:lnTo>
                <a:lnTo>
                  <a:pt x="12" y="38"/>
                </a:lnTo>
                <a:lnTo>
                  <a:pt x="13" y="42"/>
                </a:lnTo>
                <a:lnTo>
                  <a:pt x="15" y="47"/>
                </a:lnTo>
                <a:lnTo>
                  <a:pt x="18" y="50"/>
                </a:lnTo>
                <a:lnTo>
                  <a:pt x="21" y="52"/>
                </a:lnTo>
                <a:lnTo>
                  <a:pt x="25" y="54"/>
                </a:lnTo>
                <a:lnTo>
                  <a:pt x="28" y="55"/>
                </a:lnTo>
                <a:lnTo>
                  <a:pt x="34" y="56"/>
                </a:lnTo>
                <a:lnTo>
                  <a:pt x="34" y="56"/>
                </a:lnTo>
                <a:lnTo>
                  <a:pt x="38" y="55"/>
                </a:lnTo>
                <a:lnTo>
                  <a:pt x="41" y="54"/>
                </a:lnTo>
                <a:lnTo>
                  <a:pt x="46" y="52"/>
                </a:lnTo>
                <a:lnTo>
                  <a:pt x="49" y="50"/>
                </a:lnTo>
                <a:lnTo>
                  <a:pt x="51" y="47"/>
                </a:lnTo>
                <a:lnTo>
                  <a:pt x="53" y="42"/>
                </a:lnTo>
                <a:lnTo>
                  <a:pt x="54" y="38"/>
                </a:lnTo>
                <a:lnTo>
                  <a:pt x="55" y="34"/>
                </a:lnTo>
                <a:lnTo>
                  <a:pt x="55" y="34"/>
                </a:lnTo>
                <a:lnTo>
                  <a:pt x="54" y="29"/>
                </a:lnTo>
                <a:lnTo>
                  <a:pt x="53" y="25"/>
                </a:lnTo>
                <a:lnTo>
                  <a:pt x="51" y="22"/>
                </a:lnTo>
                <a:lnTo>
                  <a:pt x="49" y="19"/>
                </a:lnTo>
                <a:lnTo>
                  <a:pt x="46" y="16"/>
                </a:lnTo>
                <a:lnTo>
                  <a:pt x="41" y="14"/>
                </a:lnTo>
                <a:lnTo>
                  <a:pt x="38" y="12"/>
                </a:lnTo>
                <a:lnTo>
                  <a:pt x="34" y="12"/>
                </a:lnTo>
                <a:lnTo>
                  <a:pt x="34"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3B39CD21-3F59-4BDE-8008-86F9382C6E84}"/>
              </a:ext>
            </a:extLst>
          </p:cNvPr>
          <p:cNvSpPr>
            <a:spLocks/>
          </p:cNvSpPr>
          <p:nvPr/>
        </p:nvSpPr>
        <p:spPr bwMode="auto">
          <a:xfrm>
            <a:off x="5741988" y="2604220"/>
            <a:ext cx="44450" cy="42863"/>
          </a:xfrm>
          <a:custGeom>
            <a:avLst/>
            <a:gdLst>
              <a:gd name="T0" fmla="*/ 54 w 54"/>
              <a:gd name="T1" fmla="*/ 27 h 55"/>
              <a:gd name="T2" fmla="*/ 54 w 54"/>
              <a:gd name="T3" fmla="*/ 27 h 55"/>
              <a:gd name="T4" fmla="*/ 54 w 54"/>
              <a:gd name="T5" fmla="*/ 22 h 55"/>
              <a:gd name="T6" fmla="*/ 52 w 54"/>
              <a:gd name="T7" fmla="*/ 16 h 55"/>
              <a:gd name="T8" fmla="*/ 50 w 54"/>
              <a:gd name="T9" fmla="*/ 12 h 55"/>
              <a:gd name="T10" fmla="*/ 47 w 54"/>
              <a:gd name="T11" fmla="*/ 8 h 55"/>
              <a:gd name="T12" fmla="*/ 43 w 54"/>
              <a:gd name="T13" fmla="*/ 4 h 55"/>
              <a:gd name="T14" fmla="*/ 37 w 54"/>
              <a:gd name="T15" fmla="*/ 2 h 55"/>
              <a:gd name="T16" fmla="*/ 33 w 54"/>
              <a:gd name="T17" fmla="*/ 0 h 55"/>
              <a:gd name="T18" fmla="*/ 26 w 54"/>
              <a:gd name="T19" fmla="*/ 0 h 55"/>
              <a:gd name="T20" fmla="*/ 26 w 54"/>
              <a:gd name="T21" fmla="*/ 0 h 55"/>
              <a:gd name="T22" fmla="*/ 21 w 54"/>
              <a:gd name="T23" fmla="*/ 0 h 55"/>
              <a:gd name="T24" fmla="*/ 17 w 54"/>
              <a:gd name="T25" fmla="*/ 2 h 55"/>
              <a:gd name="T26" fmla="*/ 11 w 54"/>
              <a:gd name="T27" fmla="*/ 4 h 55"/>
              <a:gd name="T28" fmla="*/ 7 w 54"/>
              <a:gd name="T29" fmla="*/ 8 h 55"/>
              <a:gd name="T30" fmla="*/ 4 w 54"/>
              <a:gd name="T31" fmla="*/ 12 h 55"/>
              <a:gd name="T32" fmla="*/ 2 w 54"/>
              <a:gd name="T33" fmla="*/ 16 h 55"/>
              <a:gd name="T34" fmla="*/ 0 w 54"/>
              <a:gd name="T35" fmla="*/ 22 h 55"/>
              <a:gd name="T36" fmla="*/ 0 w 54"/>
              <a:gd name="T37" fmla="*/ 27 h 55"/>
              <a:gd name="T38" fmla="*/ 0 w 54"/>
              <a:gd name="T39" fmla="*/ 27 h 55"/>
              <a:gd name="T40" fmla="*/ 0 w 54"/>
              <a:gd name="T41" fmla="*/ 32 h 55"/>
              <a:gd name="T42" fmla="*/ 2 w 54"/>
              <a:gd name="T43" fmla="*/ 38 h 55"/>
              <a:gd name="T44" fmla="*/ 4 w 54"/>
              <a:gd name="T45" fmla="*/ 42 h 55"/>
              <a:gd name="T46" fmla="*/ 7 w 54"/>
              <a:gd name="T47" fmla="*/ 46 h 55"/>
              <a:gd name="T48" fmla="*/ 11 w 54"/>
              <a:gd name="T49" fmla="*/ 50 h 55"/>
              <a:gd name="T50" fmla="*/ 17 w 54"/>
              <a:gd name="T51" fmla="*/ 53 h 55"/>
              <a:gd name="T52" fmla="*/ 21 w 54"/>
              <a:gd name="T53" fmla="*/ 54 h 55"/>
              <a:gd name="T54" fmla="*/ 26 w 54"/>
              <a:gd name="T55" fmla="*/ 55 h 55"/>
              <a:gd name="T56" fmla="*/ 26 w 54"/>
              <a:gd name="T57" fmla="*/ 55 h 55"/>
              <a:gd name="T58" fmla="*/ 33 w 54"/>
              <a:gd name="T59" fmla="*/ 54 h 55"/>
              <a:gd name="T60" fmla="*/ 37 w 54"/>
              <a:gd name="T61" fmla="*/ 53 h 55"/>
              <a:gd name="T62" fmla="*/ 43 w 54"/>
              <a:gd name="T63" fmla="*/ 50 h 55"/>
              <a:gd name="T64" fmla="*/ 47 w 54"/>
              <a:gd name="T65" fmla="*/ 46 h 55"/>
              <a:gd name="T66" fmla="*/ 50 w 54"/>
              <a:gd name="T67" fmla="*/ 42 h 55"/>
              <a:gd name="T68" fmla="*/ 52 w 54"/>
              <a:gd name="T69" fmla="*/ 38 h 55"/>
              <a:gd name="T70" fmla="*/ 54 w 54"/>
              <a:gd name="T71" fmla="*/ 32 h 55"/>
              <a:gd name="T72" fmla="*/ 54 w 54"/>
              <a:gd name="T73" fmla="*/ 27 h 55"/>
              <a:gd name="T74" fmla="*/ 54 w 54"/>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5">
                <a:moveTo>
                  <a:pt x="54" y="27"/>
                </a:moveTo>
                <a:lnTo>
                  <a:pt x="54" y="27"/>
                </a:lnTo>
                <a:lnTo>
                  <a:pt x="54" y="22"/>
                </a:lnTo>
                <a:lnTo>
                  <a:pt x="52" y="16"/>
                </a:lnTo>
                <a:lnTo>
                  <a:pt x="50" y="12"/>
                </a:lnTo>
                <a:lnTo>
                  <a:pt x="47" y="8"/>
                </a:lnTo>
                <a:lnTo>
                  <a:pt x="43" y="4"/>
                </a:lnTo>
                <a:lnTo>
                  <a:pt x="37" y="2"/>
                </a:lnTo>
                <a:lnTo>
                  <a:pt x="33" y="0"/>
                </a:lnTo>
                <a:lnTo>
                  <a:pt x="26" y="0"/>
                </a:lnTo>
                <a:lnTo>
                  <a:pt x="26" y="0"/>
                </a:lnTo>
                <a:lnTo>
                  <a:pt x="21" y="0"/>
                </a:lnTo>
                <a:lnTo>
                  <a:pt x="17" y="2"/>
                </a:lnTo>
                <a:lnTo>
                  <a:pt x="11" y="4"/>
                </a:lnTo>
                <a:lnTo>
                  <a:pt x="7" y="8"/>
                </a:lnTo>
                <a:lnTo>
                  <a:pt x="4" y="12"/>
                </a:lnTo>
                <a:lnTo>
                  <a:pt x="2" y="16"/>
                </a:lnTo>
                <a:lnTo>
                  <a:pt x="0" y="22"/>
                </a:lnTo>
                <a:lnTo>
                  <a:pt x="0" y="27"/>
                </a:lnTo>
                <a:lnTo>
                  <a:pt x="0" y="27"/>
                </a:lnTo>
                <a:lnTo>
                  <a:pt x="0" y="32"/>
                </a:lnTo>
                <a:lnTo>
                  <a:pt x="2" y="38"/>
                </a:lnTo>
                <a:lnTo>
                  <a:pt x="4" y="42"/>
                </a:lnTo>
                <a:lnTo>
                  <a:pt x="7" y="46"/>
                </a:lnTo>
                <a:lnTo>
                  <a:pt x="11" y="50"/>
                </a:lnTo>
                <a:lnTo>
                  <a:pt x="17" y="53"/>
                </a:lnTo>
                <a:lnTo>
                  <a:pt x="21" y="54"/>
                </a:lnTo>
                <a:lnTo>
                  <a:pt x="26" y="55"/>
                </a:lnTo>
                <a:lnTo>
                  <a:pt x="26" y="55"/>
                </a:lnTo>
                <a:lnTo>
                  <a:pt x="33" y="54"/>
                </a:lnTo>
                <a:lnTo>
                  <a:pt x="37" y="53"/>
                </a:lnTo>
                <a:lnTo>
                  <a:pt x="43" y="50"/>
                </a:lnTo>
                <a:lnTo>
                  <a:pt x="47" y="46"/>
                </a:lnTo>
                <a:lnTo>
                  <a:pt x="50" y="42"/>
                </a:lnTo>
                <a:lnTo>
                  <a:pt x="52" y="38"/>
                </a:lnTo>
                <a:lnTo>
                  <a:pt x="54" y="32"/>
                </a:lnTo>
                <a:lnTo>
                  <a:pt x="54" y="27"/>
                </a:lnTo>
                <a:lnTo>
                  <a:pt x="54"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F856A027-C760-42DA-ADBA-9056D5174B6F}"/>
              </a:ext>
            </a:extLst>
          </p:cNvPr>
          <p:cNvSpPr>
            <a:spLocks noEditPoints="1"/>
          </p:cNvSpPr>
          <p:nvPr/>
        </p:nvSpPr>
        <p:spPr bwMode="auto">
          <a:xfrm>
            <a:off x="5738813" y="2597870"/>
            <a:ext cx="50800" cy="53975"/>
          </a:xfrm>
          <a:custGeom>
            <a:avLst/>
            <a:gdLst>
              <a:gd name="T0" fmla="*/ 32 w 66"/>
              <a:gd name="T1" fmla="*/ 66 h 66"/>
              <a:gd name="T2" fmla="*/ 20 w 66"/>
              <a:gd name="T3" fmla="*/ 64 h 66"/>
              <a:gd name="T4" fmla="*/ 10 w 66"/>
              <a:gd name="T5" fmla="*/ 57 h 66"/>
              <a:gd name="T6" fmla="*/ 2 w 66"/>
              <a:gd name="T7" fmla="*/ 46 h 66"/>
              <a:gd name="T8" fmla="*/ 0 w 66"/>
              <a:gd name="T9" fmla="*/ 33 h 66"/>
              <a:gd name="T10" fmla="*/ 0 w 66"/>
              <a:gd name="T11" fmla="*/ 27 h 66"/>
              <a:gd name="T12" fmla="*/ 6 w 66"/>
              <a:gd name="T13" fmla="*/ 15 h 66"/>
              <a:gd name="T14" fmla="*/ 14 w 66"/>
              <a:gd name="T15" fmla="*/ 6 h 66"/>
              <a:gd name="T16" fmla="*/ 26 w 66"/>
              <a:gd name="T17" fmla="*/ 1 h 66"/>
              <a:gd name="T18" fmla="*/ 32 w 66"/>
              <a:gd name="T19" fmla="*/ 0 h 66"/>
              <a:gd name="T20" fmla="*/ 46 w 66"/>
              <a:gd name="T21" fmla="*/ 3 h 66"/>
              <a:gd name="T22" fmla="*/ 56 w 66"/>
              <a:gd name="T23" fmla="*/ 9 h 66"/>
              <a:gd name="T24" fmla="*/ 64 w 66"/>
              <a:gd name="T25" fmla="*/ 20 h 66"/>
              <a:gd name="T26" fmla="*/ 66 w 66"/>
              <a:gd name="T27" fmla="*/ 33 h 66"/>
              <a:gd name="T28" fmla="*/ 66 w 66"/>
              <a:gd name="T29" fmla="*/ 39 h 66"/>
              <a:gd name="T30" fmla="*/ 60 w 66"/>
              <a:gd name="T31" fmla="*/ 51 h 66"/>
              <a:gd name="T32" fmla="*/ 52 w 66"/>
              <a:gd name="T33" fmla="*/ 61 h 66"/>
              <a:gd name="T34" fmla="*/ 40 w 66"/>
              <a:gd name="T35" fmla="*/ 65 h 66"/>
              <a:gd name="T36" fmla="*/ 32 w 66"/>
              <a:gd name="T37" fmla="*/ 66 h 66"/>
              <a:gd name="T38" fmla="*/ 32 w 66"/>
              <a:gd name="T39" fmla="*/ 12 h 66"/>
              <a:gd name="T40" fmla="*/ 25 w 66"/>
              <a:gd name="T41" fmla="*/ 13 h 66"/>
              <a:gd name="T42" fmla="*/ 17 w 66"/>
              <a:gd name="T43" fmla="*/ 18 h 66"/>
              <a:gd name="T44" fmla="*/ 13 w 66"/>
              <a:gd name="T45" fmla="*/ 24 h 66"/>
              <a:gd name="T46" fmla="*/ 11 w 66"/>
              <a:gd name="T47" fmla="*/ 33 h 66"/>
              <a:gd name="T48" fmla="*/ 12 w 66"/>
              <a:gd name="T49" fmla="*/ 37 h 66"/>
              <a:gd name="T50" fmla="*/ 15 w 66"/>
              <a:gd name="T51" fmla="*/ 45 h 66"/>
              <a:gd name="T52" fmla="*/ 21 w 66"/>
              <a:gd name="T53" fmla="*/ 51 h 66"/>
              <a:gd name="T54" fmla="*/ 28 w 66"/>
              <a:gd name="T55" fmla="*/ 54 h 66"/>
              <a:gd name="T56" fmla="*/ 32 w 66"/>
              <a:gd name="T57" fmla="*/ 54 h 66"/>
              <a:gd name="T58" fmla="*/ 41 w 66"/>
              <a:gd name="T59" fmla="*/ 53 h 66"/>
              <a:gd name="T60" fmla="*/ 49 w 66"/>
              <a:gd name="T61" fmla="*/ 48 h 66"/>
              <a:gd name="T62" fmla="*/ 53 w 66"/>
              <a:gd name="T63" fmla="*/ 42 h 66"/>
              <a:gd name="T64" fmla="*/ 55 w 66"/>
              <a:gd name="T65" fmla="*/ 33 h 66"/>
              <a:gd name="T66" fmla="*/ 54 w 66"/>
              <a:gd name="T67" fmla="*/ 29 h 66"/>
              <a:gd name="T68" fmla="*/ 51 w 66"/>
              <a:gd name="T69" fmla="*/ 21 h 66"/>
              <a:gd name="T70" fmla="*/ 45 w 66"/>
              <a:gd name="T71" fmla="*/ 15 h 66"/>
              <a:gd name="T72" fmla="*/ 38 w 66"/>
              <a:gd name="T73" fmla="*/ 12 h 66"/>
              <a:gd name="T74" fmla="*/ 32 w 66"/>
              <a:gd name="T75"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32" y="66"/>
                </a:moveTo>
                <a:lnTo>
                  <a:pt x="32" y="66"/>
                </a:lnTo>
                <a:lnTo>
                  <a:pt x="26" y="65"/>
                </a:lnTo>
                <a:lnTo>
                  <a:pt x="20" y="64"/>
                </a:lnTo>
                <a:lnTo>
                  <a:pt x="14" y="61"/>
                </a:lnTo>
                <a:lnTo>
                  <a:pt x="10" y="57"/>
                </a:lnTo>
                <a:lnTo>
                  <a:pt x="6" y="51"/>
                </a:lnTo>
                <a:lnTo>
                  <a:pt x="2" y="46"/>
                </a:lnTo>
                <a:lnTo>
                  <a:pt x="0" y="39"/>
                </a:lnTo>
                <a:lnTo>
                  <a:pt x="0" y="33"/>
                </a:lnTo>
                <a:lnTo>
                  <a:pt x="0" y="33"/>
                </a:lnTo>
                <a:lnTo>
                  <a:pt x="0" y="27"/>
                </a:lnTo>
                <a:lnTo>
                  <a:pt x="2" y="20"/>
                </a:lnTo>
                <a:lnTo>
                  <a:pt x="6" y="15"/>
                </a:lnTo>
                <a:lnTo>
                  <a:pt x="10" y="9"/>
                </a:lnTo>
                <a:lnTo>
                  <a:pt x="14" y="6"/>
                </a:lnTo>
                <a:lnTo>
                  <a:pt x="20" y="3"/>
                </a:lnTo>
                <a:lnTo>
                  <a:pt x="26" y="1"/>
                </a:lnTo>
                <a:lnTo>
                  <a:pt x="32" y="0"/>
                </a:lnTo>
                <a:lnTo>
                  <a:pt x="32" y="0"/>
                </a:lnTo>
                <a:lnTo>
                  <a:pt x="40" y="1"/>
                </a:lnTo>
                <a:lnTo>
                  <a:pt x="46" y="3"/>
                </a:lnTo>
                <a:lnTo>
                  <a:pt x="52" y="6"/>
                </a:lnTo>
                <a:lnTo>
                  <a:pt x="56" y="9"/>
                </a:lnTo>
                <a:lnTo>
                  <a:pt x="60" y="15"/>
                </a:lnTo>
                <a:lnTo>
                  <a:pt x="64" y="20"/>
                </a:lnTo>
                <a:lnTo>
                  <a:pt x="66" y="27"/>
                </a:lnTo>
                <a:lnTo>
                  <a:pt x="66" y="33"/>
                </a:lnTo>
                <a:lnTo>
                  <a:pt x="66" y="33"/>
                </a:lnTo>
                <a:lnTo>
                  <a:pt x="66" y="39"/>
                </a:lnTo>
                <a:lnTo>
                  <a:pt x="64" y="46"/>
                </a:lnTo>
                <a:lnTo>
                  <a:pt x="60" y="51"/>
                </a:lnTo>
                <a:lnTo>
                  <a:pt x="56" y="57"/>
                </a:lnTo>
                <a:lnTo>
                  <a:pt x="52" y="61"/>
                </a:lnTo>
                <a:lnTo>
                  <a:pt x="46" y="64"/>
                </a:lnTo>
                <a:lnTo>
                  <a:pt x="40" y="65"/>
                </a:lnTo>
                <a:lnTo>
                  <a:pt x="32" y="66"/>
                </a:lnTo>
                <a:lnTo>
                  <a:pt x="32" y="66"/>
                </a:lnTo>
                <a:close/>
                <a:moveTo>
                  <a:pt x="32" y="12"/>
                </a:moveTo>
                <a:lnTo>
                  <a:pt x="32" y="12"/>
                </a:lnTo>
                <a:lnTo>
                  <a:pt x="28" y="12"/>
                </a:lnTo>
                <a:lnTo>
                  <a:pt x="25" y="13"/>
                </a:lnTo>
                <a:lnTo>
                  <a:pt x="21" y="15"/>
                </a:lnTo>
                <a:lnTo>
                  <a:pt x="17" y="18"/>
                </a:lnTo>
                <a:lnTo>
                  <a:pt x="15" y="21"/>
                </a:lnTo>
                <a:lnTo>
                  <a:pt x="13" y="24"/>
                </a:lnTo>
                <a:lnTo>
                  <a:pt x="12" y="29"/>
                </a:lnTo>
                <a:lnTo>
                  <a:pt x="11" y="33"/>
                </a:lnTo>
                <a:lnTo>
                  <a:pt x="11" y="33"/>
                </a:lnTo>
                <a:lnTo>
                  <a:pt x="12" y="37"/>
                </a:lnTo>
                <a:lnTo>
                  <a:pt x="13" y="42"/>
                </a:lnTo>
                <a:lnTo>
                  <a:pt x="15" y="45"/>
                </a:lnTo>
                <a:lnTo>
                  <a:pt x="17" y="48"/>
                </a:lnTo>
                <a:lnTo>
                  <a:pt x="21" y="51"/>
                </a:lnTo>
                <a:lnTo>
                  <a:pt x="25" y="53"/>
                </a:lnTo>
                <a:lnTo>
                  <a:pt x="28" y="54"/>
                </a:lnTo>
                <a:lnTo>
                  <a:pt x="32" y="54"/>
                </a:lnTo>
                <a:lnTo>
                  <a:pt x="32" y="54"/>
                </a:lnTo>
                <a:lnTo>
                  <a:pt x="38" y="54"/>
                </a:lnTo>
                <a:lnTo>
                  <a:pt x="41" y="53"/>
                </a:lnTo>
                <a:lnTo>
                  <a:pt x="45" y="51"/>
                </a:lnTo>
                <a:lnTo>
                  <a:pt x="49" y="48"/>
                </a:lnTo>
                <a:lnTo>
                  <a:pt x="51" y="45"/>
                </a:lnTo>
                <a:lnTo>
                  <a:pt x="53" y="42"/>
                </a:lnTo>
                <a:lnTo>
                  <a:pt x="54" y="37"/>
                </a:lnTo>
                <a:lnTo>
                  <a:pt x="55" y="33"/>
                </a:lnTo>
                <a:lnTo>
                  <a:pt x="55" y="33"/>
                </a:lnTo>
                <a:lnTo>
                  <a:pt x="54" y="29"/>
                </a:lnTo>
                <a:lnTo>
                  <a:pt x="53" y="24"/>
                </a:lnTo>
                <a:lnTo>
                  <a:pt x="51" y="21"/>
                </a:lnTo>
                <a:lnTo>
                  <a:pt x="49" y="18"/>
                </a:lnTo>
                <a:lnTo>
                  <a:pt x="45" y="15"/>
                </a:lnTo>
                <a:lnTo>
                  <a:pt x="41" y="13"/>
                </a:lnTo>
                <a:lnTo>
                  <a:pt x="38" y="12"/>
                </a:lnTo>
                <a:lnTo>
                  <a:pt x="32" y="12"/>
                </a:lnTo>
                <a:lnTo>
                  <a:pt x="32"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60F04F6-39A0-466A-8C4C-F0B8CBB727ED}"/>
              </a:ext>
            </a:extLst>
          </p:cNvPr>
          <p:cNvSpPr>
            <a:spLocks/>
          </p:cNvSpPr>
          <p:nvPr/>
        </p:nvSpPr>
        <p:spPr bwMode="auto">
          <a:xfrm>
            <a:off x="6457951" y="3685307"/>
            <a:ext cx="44450" cy="42863"/>
          </a:xfrm>
          <a:custGeom>
            <a:avLst/>
            <a:gdLst>
              <a:gd name="T0" fmla="*/ 56 w 56"/>
              <a:gd name="T1" fmla="*/ 28 h 55"/>
              <a:gd name="T2" fmla="*/ 56 w 56"/>
              <a:gd name="T3" fmla="*/ 28 h 55"/>
              <a:gd name="T4" fmla="*/ 55 w 56"/>
              <a:gd name="T5" fmla="*/ 21 h 55"/>
              <a:gd name="T6" fmla="*/ 54 w 56"/>
              <a:gd name="T7" fmla="*/ 17 h 55"/>
              <a:gd name="T8" fmla="*/ 50 w 56"/>
              <a:gd name="T9" fmla="*/ 12 h 55"/>
              <a:gd name="T10" fmla="*/ 47 w 56"/>
              <a:gd name="T11" fmla="*/ 8 h 55"/>
              <a:gd name="T12" fmla="*/ 43 w 56"/>
              <a:gd name="T13" fmla="*/ 4 h 55"/>
              <a:gd name="T14" fmla="*/ 39 w 56"/>
              <a:gd name="T15" fmla="*/ 2 h 55"/>
              <a:gd name="T16" fmla="*/ 33 w 56"/>
              <a:gd name="T17" fmla="*/ 1 h 55"/>
              <a:gd name="T18" fmla="*/ 28 w 56"/>
              <a:gd name="T19" fmla="*/ 0 h 55"/>
              <a:gd name="T20" fmla="*/ 28 w 56"/>
              <a:gd name="T21" fmla="*/ 0 h 55"/>
              <a:gd name="T22" fmla="*/ 23 w 56"/>
              <a:gd name="T23" fmla="*/ 1 h 55"/>
              <a:gd name="T24" fmla="*/ 17 w 56"/>
              <a:gd name="T25" fmla="*/ 2 h 55"/>
              <a:gd name="T26" fmla="*/ 13 w 56"/>
              <a:gd name="T27" fmla="*/ 4 h 55"/>
              <a:gd name="T28" fmla="*/ 9 w 56"/>
              <a:gd name="T29" fmla="*/ 8 h 55"/>
              <a:gd name="T30" fmla="*/ 5 w 56"/>
              <a:gd name="T31" fmla="*/ 12 h 55"/>
              <a:gd name="T32" fmla="*/ 2 w 56"/>
              <a:gd name="T33" fmla="*/ 17 h 55"/>
              <a:gd name="T34" fmla="*/ 1 w 56"/>
              <a:gd name="T35" fmla="*/ 21 h 55"/>
              <a:gd name="T36" fmla="*/ 0 w 56"/>
              <a:gd name="T37" fmla="*/ 28 h 55"/>
              <a:gd name="T38" fmla="*/ 0 w 56"/>
              <a:gd name="T39" fmla="*/ 28 h 55"/>
              <a:gd name="T40" fmla="*/ 1 w 56"/>
              <a:gd name="T41" fmla="*/ 33 h 55"/>
              <a:gd name="T42" fmla="*/ 2 w 56"/>
              <a:gd name="T43" fmla="*/ 38 h 55"/>
              <a:gd name="T44" fmla="*/ 5 w 56"/>
              <a:gd name="T45" fmla="*/ 43 h 55"/>
              <a:gd name="T46" fmla="*/ 9 w 56"/>
              <a:gd name="T47" fmla="*/ 47 h 55"/>
              <a:gd name="T48" fmla="*/ 13 w 56"/>
              <a:gd name="T49" fmla="*/ 50 h 55"/>
              <a:gd name="T50" fmla="*/ 17 w 56"/>
              <a:gd name="T51" fmla="*/ 52 h 55"/>
              <a:gd name="T52" fmla="*/ 23 w 56"/>
              <a:gd name="T53" fmla="*/ 55 h 55"/>
              <a:gd name="T54" fmla="*/ 28 w 56"/>
              <a:gd name="T55" fmla="*/ 55 h 55"/>
              <a:gd name="T56" fmla="*/ 28 w 56"/>
              <a:gd name="T57" fmla="*/ 55 h 55"/>
              <a:gd name="T58" fmla="*/ 33 w 56"/>
              <a:gd name="T59" fmla="*/ 55 h 55"/>
              <a:gd name="T60" fmla="*/ 39 w 56"/>
              <a:gd name="T61" fmla="*/ 52 h 55"/>
              <a:gd name="T62" fmla="*/ 43 w 56"/>
              <a:gd name="T63" fmla="*/ 50 h 55"/>
              <a:gd name="T64" fmla="*/ 47 w 56"/>
              <a:gd name="T65" fmla="*/ 47 h 55"/>
              <a:gd name="T66" fmla="*/ 50 w 56"/>
              <a:gd name="T67" fmla="*/ 43 h 55"/>
              <a:gd name="T68" fmla="*/ 54 w 56"/>
              <a:gd name="T69" fmla="*/ 38 h 55"/>
              <a:gd name="T70" fmla="*/ 55 w 56"/>
              <a:gd name="T71" fmla="*/ 33 h 55"/>
              <a:gd name="T72" fmla="*/ 56 w 56"/>
              <a:gd name="T73" fmla="*/ 28 h 55"/>
              <a:gd name="T74" fmla="*/ 56 w 56"/>
              <a:gd name="T7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5">
                <a:moveTo>
                  <a:pt x="56" y="28"/>
                </a:moveTo>
                <a:lnTo>
                  <a:pt x="56" y="28"/>
                </a:lnTo>
                <a:lnTo>
                  <a:pt x="55" y="21"/>
                </a:lnTo>
                <a:lnTo>
                  <a:pt x="54" y="17"/>
                </a:lnTo>
                <a:lnTo>
                  <a:pt x="50" y="12"/>
                </a:lnTo>
                <a:lnTo>
                  <a:pt x="47" y="8"/>
                </a:lnTo>
                <a:lnTo>
                  <a:pt x="43" y="4"/>
                </a:lnTo>
                <a:lnTo>
                  <a:pt x="39" y="2"/>
                </a:lnTo>
                <a:lnTo>
                  <a:pt x="33" y="1"/>
                </a:lnTo>
                <a:lnTo>
                  <a:pt x="28" y="0"/>
                </a:lnTo>
                <a:lnTo>
                  <a:pt x="28" y="0"/>
                </a:lnTo>
                <a:lnTo>
                  <a:pt x="23" y="1"/>
                </a:lnTo>
                <a:lnTo>
                  <a:pt x="17" y="2"/>
                </a:lnTo>
                <a:lnTo>
                  <a:pt x="13" y="4"/>
                </a:lnTo>
                <a:lnTo>
                  <a:pt x="9" y="8"/>
                </a:lnTo>
                <a:lnTo>
                  <a:pt x="5" y="12"/>
                </a:lnTo>
                <a:lnTo>
                  <a:pt x="2" y="17"/>
                </a:lnTo>
                <a:lnTo>
                  <a:pt x="1" y="21"/>
                </a:lnTo>
                <a:lnTo>
                  <a:pt x="0" y="28"/>
                </a:lnTo>
                <a:lnTo>
                  <a:pt x="0" y="28"/>
                </a:lnTo>
                <a:lnTo>
                  <a:pt x="1" y="33"/>
                </a:lnTo>
                <a:lnTo>
                  <a:pt x="2" y="38"/>
                </a:lnTo>
                <a:lnTo>
                  <a:pt x="5" y="43"/>
                </a:lnTo>
                <a:lnTo>
                  <a:pt x="9" y="47"/>
                </a:lnTo>
                <a:lnTo>
                  <a:pt x="13" y="50"/>
                </a:lnTo>
                <a:lnTo>
                  <a:pt x="17" y="52"/>
                </a:lnTo>
                <a:lnTo>
                  <a:pt x="23" y="55"/>
                </a:lnTo>
                <a:lnTo>
                  <a:pt x="28" y="55"/>
                </a:lnTo>
                <a:lnTo>
                  <a:pt x="28" y="55"/>
                </a:lnTo>
                <a:lnTo>
                  <a:pt x="33" y="55"/>
                </a:lnTo>
                <a:lnTo>
                  <a:pt x="39" y="52"/>
                </a:lnTo>
                <a:lnTo>
                  <a:pt x="43" y="50"/>
                </a:lnTo>
                <a:lnTo>
                  <a:pt x="47" y="47"/>
                </a:lnTo>
                <a:lnTo>
                  <a:pt x="50" y="43"/>
                </a:lnTo>
                <a:lnTo>
                  <a:pt x="54" y="38"/>
                </a:lnTo>
                <a:lnTo>
                  <a:pt x="55" y="33"/>
                </a:lnTo>
                <a:lnTo>
                  <a:pt x="56" y="28"/>
                </a:lnTo>
                <a:lnTo>
                  <a:pt x="56"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43FB50B5-E1FE-4DB5-A84C-0FCDC2B6A49E}"/>
              </a:ext>
            </a:extLst>
          </p:cNvPr>
          <p:cNvSpPr>
            <a:spLocks noEditPoints="1"/>
          </p:cNvSpPr>
          <p:nvPr/>
        </p:nvSpPr>
        <p:spPr bwMode="auto">
          <a:xfrm>
            <a:off x="6453188" y="3680545"/>
            <a:ext cx="53975" cy="53975"/>
          </a:xfrm>
          <a:custGeom>
            <a:avLst/>
            <a:gdLst>
              <a:gd name="T0" fmla="*/ 33 w 66"/>
              <a:gd name="T1" fmla="*/ 67 h 67"/>
              <a:gd name="T2" fmla="*/ 20 w 66"/>
              <a:gd name="T3" fmla="*/ 64 h 67"/>
              <a:gd name="T4" fmla="*/ 9 w 66"/>
              <a:gd name="T5" fmla="*/ 57 h 67"/>
              <a:gd name="T6" fmla="*/ 3 w 66"/>
              <a:gd name="T7" fmla="*/ 47 h 67"/>
              <a:gd name="T8" fmla="*/ 0 w 66"/>
              <a:gd name="T9" fmla="*/ 34 h 67"/>
              <a:gd name="T10" fmla="*/ 1 w 66"/>
              <a:gd name="T11" fmla="*/ 26 h 67"/>
              <a:gd name="T12" fmla="*/ 5 w 66"/>
              <a:gd name="T13" fmla="*/ 14 h 67"/>
              <a:gd name="T14" fmla="*/ 15 w 66"/>
              <a:gd name="T15" fmla="*/ 6 h 67"/>
              <a:gd name="T16" fmla="*/ 26 w 66"/>
              <a:gd name="T17" fmla="*/ 0 h 67"/>
              <a:gd name="T18" fmla="*/ 33 w 66"/>
              <a:gd name="T19" fmla="*/ 0 h 67"/>
              <a:gd name="T20" fmla="*/ 46 w 66"/>
              <a:gd name="T21" fmla="*/ 3 h 67"/>
              <a:gd name="T22" fmla="*/ 57 w 66"/>
              <a:gd name="T23" fmla="*/ 10 h 67"/>
              <a:gd name="T24" fmla="*/ 64 w 66"/>
              <a:gd name="T25" fmla="*/ 21 h 67"/>
              <a:gd name="T26" fmla="*/ 66 w 66"/>
              <a:gd name="T27" fmla="*/ 34 h 67"/>
              <a:gd name="T28" fmla="*/ 65 w 66"/>
              <a:gd name="T29" fmla="*/ 40 h 67"/>
              <a:gd name="T30" fmla="*/ 61 w 66"/>
              <a:gd name="T31" fmla="*/ 52 h 67"/>
              <a:gd name="T32" fmla="*/ 51 w 66"/>
              <a:gd name="T33" fmla="*/ 61 h 67"/>
              <a:gd name="T34" fmla="*/ 39 w 66"/>
              <a:gd name="T35" fmla="*/ 66 h 67"/>
              <a:gd name="T36" fmla="*/ 33 w 66"/>
              <a:gd name="T37" fmla="*/ 67 h 67"/>
              <a:gd name="T38" fmla="*/ 33 w 66"/>
              <a:gd name="T39" fmla="*/ 11 h 67"/>
              <a:gd name="T40" fmla="*/ 24 w 66"/>
              <a:gd name="T41" fmla="*/ 13 h 67"/>
              <a:gd name="T42" fmla="*/ 18 w 66"/>
              <a:gd name="T43" fmla="*/ 18 h 67"/>
              <a:gd name="T44" fmla="*/ 12 w 66"/>
              <a:gd name="T45" fmla="*/ 25 h 67"/>
              <a:gd name="T46" fmla="*/ 11 w 66"/>
              <a:gd name="T47" fmla="*/ 34 h 67"/>
              <a:gd name="T48" fmla="*/ 11 w 66"/>
              <a:gd name="T49" fmla="*/ 38 h 67"/>
              <a:gd name="T50" fmla="*/ 15 w 66"/>
              <a:gd name="T51" fmla="*/ 46 h 67"/>
              <a:gd name="T52" fmla="*/ 21 w 66"/>
              <a:gd name="T53" fmla="*/ 51 h 67"/>
              <a:gd name="T54" fmla="*/ 29 w 66"/>
              <a:gd name="T55" fmla="*/ 55 h 67"/>
              <a:gd name="T56" fmla="*/ 33 w 66"/>
              <a:gd name="T57" fmla="*/ 55 h 67"/>
              <a:gd name="T58" fmla="*/ 41 w 66"/>
              <a:gd name="T59" fmla="*/ 53 h 67"/>
              <a:gd name="T60" fmla="*/ 48 w 66"/>
              <a:gd name="T61" fmla="*/ 49 h 67"/>
              <a:gd name="T62" fmla="*/ 53 w 66"/>
              <a:gd name="T63" fmla="*/ 42 h 67"/>
              <a:gd name="T64" fmla="*/ 54 w 66"/>
              <a:gd name="T65" fmla="*/ 34 h 67"/>
              <a:gd name="T66" fmla="*/ 54 w 66"/>
              <a:gd name="T67" fmla="*/ 29 h 67"/>
              <a:gd name="T68" fmla="*/ 51 w 66"/>
              <a:gd name="T69" fmla="*/ 21 h 67"/>
              <a:gd name="T70" fmla="*/ 45 w 66"/>
              <a:gd name="T71" fmla="*/ 15 h 67"/>
              <a:gd name="T72" fmla="*/ 37 w 66"/>
              <a:gd name="T73" fmla="*/ 12 h 67"/>
              <a:gd name="T74" fmla="*/ 33 w 66"/>
              <a:gd name="T7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3" y="67"/>
                </a:moveTo>
                <a:lnTo>
                  <a:pt x="33" y="67"/>
                </a:lnTo>
                <a:lnTo>
                  <a:pt x="26" y="66"/>
                </a:lnTo>
                <a:lnTo>
                  <a:pt x="20" y="64"/>
                </a:lnTo>
                <a:lnTo>
                  <a:pt x="15" y="61"/>
                </a:lnTo>
                <a:lnTo>
                  <a:pt x="9" y="57"/>
                </a:lnTo>
                <a:lnTo>
                  <a:pt x="5" y="52"/>
                </a:lnTo>
                <a:lnTo>
                  <a:pt x="3" y="47"/>
                </a:lnTo>
                <a:lnTo>
                  <a:pt x="1" y="40"/>
                </a:lnTo>
                <a:lnTo>
                  <a:pt x="0" y="34"/>
                </a:lnTo>
                <a:lnTo>
                  <a:pt x="0" y="34"/>
                </a:lnTo>
                <a:lnTo>
                  <a:pt x="1" y="26"/>
                </a:lnTo>
                <a:lnTo>
                  <a:pt x="3" y="21"/>
                </a:lnTo>
                <a:lnTo>
                  <a:pt x="5" y="14"/>
                </a:lnTo>
                <a:lnTo>
                  <a:pt x="9" y="10"/>
                </a:lnTo>
                <a:lnTo>
                  <a:pt x="15" y="6"/>
                </a:lnTo>
                <a:lnTo>
                  <a:pt x="20" y="3"/>
                </a:lnTo>
                <a:lnTo>
                  <a:pt x="26" y="0"/>
                </a:lnTo>
                <a:lnTo>
                  <a:pt x="33" y="0"/>
                </a:lnTo>
                <a:lnTo>
                  <a:pt x="33" y="0"/>
                </a:lnTo>
                <a:lnTo>
                  <a:pt x="39" y="0"/>
                </a:lnTo>
                <a:lnTo>
                  <a:pt x="46" y="3"/>
                </a:lnTo>
                <a:lnTo>
                  <a:pt x="51" y="6"/>
                </a:lnTo>
                <a:lnTo>
                  <a:pt x="57" y="10"/>
                </a:lnTo>
                <a:lnTo>
                  <a:pt x="61" y="14"/>
                </a:lnTo>
                <a:lnTo>
                  <a:pt x="64" y="21"/>
                </a:lnTo>
                <a:lnTo>
                  <a:pt x="65" y="26"/>
                </a:lnTo>
                <a:lnTo>
                  <a:pt x="66" y="34"/>
                </a:lnTo>
                <a:lnTo>
                  <a:pt x="66" y="34"/>
                </a:lnTo>
                <a:lnTo>
                  <a:pt x="65" y="40"/>
                </a:lnTo>
                <a:lnTo>
                  <a:pt x="64" y="47"/>
                </a:lnTo>
                <a:lnTo>
                  <a:pt x="61" y="52"/>
                </a:lnTo>
                <a:lnTo>
                  <a:pt x="57" y="57"/>
                </a:lnTo>
                <a:lnTo>
                  <a:pt x="51" y="61"/>
                </a:lnTo>
                <a:lnTo>
                  <a:pt x="46" y="64"/>
                </a:lnTo>
                <a:lnTo>
                  <a:pt x="39" y="66"/>
                </a:lnTo>
                <a:lnTo>
                  <a:pt x="33" y="67"/>
                </a:lnTo>
                <a:lnTo>
                  <a:pt x="33" y="67"/>
                </a:lnTo>
                <a:close/>
                <a:moveTo>
                  <a:pt x="33" y="11"/>
                </a:moveTo>
                <a:lnTo>
                  <a:pt x="33" y="11"/>
                </a:lnTo>
                <a:lnTo>
                  <a:pt x="29" y="12"/>
                </a:lnTo>
                <a:lnTo>
                  <a:pt x="24" y="13"/>
                </a:lnTo>
                <a:lnTo>
                  <a:pt x="21" y="15"/>
                </a:lnTo>
                <a:lnTo>
                  <a:pt x="18" y="18"/>
                </a:lnTo>
                <a:lnTo>
                  <a:pt x="15" y="21"/>
                </a:lnTo>
                <a:lnTo>
                  <a:pt x="12" y="25"/>
                </a:lnTo>
                <a:lnTo>
                  <a:pt x="11" y="29"/>
                </a:lnTo>
                <a:lnTo>
                  <a:pt x="11" y="34"/>
                </a:lnTo>
                <a:lnTo>
                  <a:pt x="11" y="34"/>
                </a:lnTo>
                <a:lnTo>
                  <a:pt x="11" y="38"/>
                </a:lnTo>
                <a:lnTo>
                  <a:pt x="12" y="42"/>
                </a:lnTo>
                <a:lnTo>
                  <a:pt x="15" y="46"/>
                </a:lnTo>
                <a:lnTo>
                  <a:pt x="18" y="49"/>
                </a:lnTo>
                <a:lnTo>
                  <a:pt x="21" y="51"/>
                </a:lnTo>
                <a:lnTo>
                  <a:pt x="24" y="53"/>
                </a:lnTo>
                <a:lnTo>
                  <a:pt x="29" y="55"/>
                </a:lnTo>
                <a:lnTo>
                  <a:pt x="33" y="55"/>
                </a:lnTo>
                <a:lnTo>
                  <a:pt x="33" y="55"/>
                </a:lnTo>
                <a:lnTo>
                  <a:pt x="37" y="55"/>
                </a:lnTo>
                <a:lnTo>
                  <a:pt x="41" y="53"/>
                </a:lnTo>
                <a:lnTo>
                  <a:pt x="45" y="51"/>
                </a:lnTo>
                <a:lnTo>
                  <a:pt x="48" y="49"/>
                </a:lnTo>
                <a:lnTo>
                  <a:pt x="51" y="46"/>
                </a:lnTo>
                <a:lnTo>
                  <a:pt x="53" y="42"/>
                </a:lnTo>
                <a:lnTo>
                  <a:pt x="54" y="38"/>
                </a:lnTo>
                <a:lnTo>
                  <a:pt x="54" y="34"/>
                </a:lnTo>
                <a:lnTo>
                  <a:pt x="54" y="34"/>
                </a:lnTo>
                <a:lnTo>
                  <a:pt x="54" y="29"/>
                </a:lnTo>
                <a:lnTo>
                  <a:pt x="53" y="25"/>
                </a:lnTo>
                <a:lnTo>
                  <a:pt x="51" y="21"/>
                </a:lnTo>
                <a:lnTo>
                  <a:pt x="48" y="18"/>
                </a:lnTo>
                <a:lnTo>
                  <a:pt x="45" y="15"/>
                </a:lnTo>
                <a:lnTo>
                  <a:pt x="41" y="13"/>
                </a:lnTo>
                <a:lnTo>
                  <a:pt x="37" y="12"/>
                </a:lnTo>
                <a:lnTo>
                  <a:pt x="33" y="11"/>
                </a:lnTo>
                <a:lnTo>
                  <a:pt x="33" y="11"/>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79CEE6DB-1C6A-46D0-8934-A87C6D8A9DEF}"/>
              </a:ext>
            </a:extLst>
          </p:cNvPr>
          <p:cNvSpPr>
            <a:spLocks/>
          </p:cNvSpPr>
          <p:nvPr/>
        </p:nvSpPr>
        <p:spPr bwMode="auto">
          <a:xfrm>
            <a:off x="6457951" y="2602632"/>
            <a:ext cx="44450" cy="42863"/>
          </a:xfrm>
          <a:custGeom>
            <a:avLst/>
            <a:gdLst>
              <a:gd name="T0" fmla="*/ 56 w 56"/>
              <a:gd name="T1" fmla="*/ 28 h 55"/>
              <a:gd name="T2" fmla="*/ 56 w 56"/>
              <a:gd name="T3" fmla="*/ 28 h 55"/>
              <a:gd name="T4" fmla="*/ 55 w 56"/>
              <a:gd name="T5" fmla="*/ 23 h 55"/>
              <a:gd name="T6" fmla="*/ 54 w 56"/>
              <a:gd name="T7" fmla="*/ 17 h 55"/>
              <a:gd name="T8" fmla="*/ 50 w 56"/>
              <a:gd name="T9" fmla="*/ 12 h 55"/>
              <a:gd name="T10" fmla="*/ 47 w 56"/>
              <a:gd name="T11" fmla="*/ 9 h 55"/>
              <a:gd name="T12" fmla="*/ 43 w 56"/>
              <a:gd name="T13" fmla="*/ 4 h 55"/>
              <a:gd name="T14" fmla="*/ 39 w 56"/>
              <a:gd name="T15" fmla="*/ 2 h 55"/>
              <a:gd name="T16" fmla="*/ 33 w 56"/>
              <a:gd name="T17" fmla="*/ 1 h 55"/>
              <a:gd name="T18" fmla="*/ 28 w 56"/>
              <a:gd name="T19" fmla="*/ 0 h 55"/>
              <a:gd name="T20" fmla="*/ 28 w 56"/>
              <a:gd name="T21" fmla="*/ 0 h 55"/>
              <a:gd name="T22" fmla="*/ 23 w 56"/>
              <a:gd name="T23" fmla="*/ 1 h 55"/>
              <a:gd name="T24" fmla="*/ 17 w 56"/>
              <a:gd name="T25" fmla="*/ 2 h 55"/>
              <a:gd name="T26" fmla="*/ 13 w 56"/>
              <a:gd name="T27" fmla="*/ 4 h 55"/>
              <a:gd name="T28" fmla="*/ 9 w 56"/>
              <a:gd name="T29" fmla="*/ 9 h 55"/>
              <a:gd name="T30" fmla="*/ 5 w 56"/>
              <a:gd name="T31" fmla="*/ 12 h 55"/>
              <a:gd name="T32" fmla="*/ 2 w 56"/>
              <a:gd name="T33" fmla="*/ 17 h 55"/>
              <a:gd name="T34" fmla="*/ 1 w 56"/>
              <a:gd name="T35" fmla="*/ 23 h 55"/>
              <a:gd name="T36" fmla="*/ 0 w 56"/>
              <a:gd name="T37" fmla="*/ 28 h 55"/>
              <a:gd name="T38" fmla="*/ 0 w 56"/>
              <a:gd name="T39" fmla="*/ 28 h 55"/>
              <a:gd name="T40" fmla="*/ 1 w 56"/>
              <a:gd name="T41" fmla="*/ 33 h 55"/>
              <a:gd name="T42" fmla="*/ 2 w 56"/>
              <a:gd name="T43" fmla="*/ 39 h 55"/>
              <a:gd name="T44" fmla="*/ 5 w 56"/>
              <a:gd name="T45" fmla="*/ 43 h 55"/>
              <a:gd name="T46" fmla="*/ 9 w 56"/>
              <a:gd name="T47" fmla="*/ 47 h 55"/>
              <a:gd name="T48" fmla="*/ 13 w 56"/>
              <a:gd name="T49" fmla="*/ 51 h 55"/>
              <a:gd name="T50" fmla="*/ 17 w 56"/>
              <a:gd name="T51" fmla="*/ 53 h 55"/>
              <a:gd name="T52" fmla="*/ 23 w 56"/>
              <a:gd name="T53" fmla="*/ 55 h 55"/>
              <a:gd name="T54" fmla="*/ 28 w 56"/>
              <a:gd name="T55" fmla="*/ 55 h 55"/>
              <a:gd name="T56" fmla="*/ 28 w 56"/>
              <a:gd name="T57" fmla="*/ 55 h 55"/>
              <a:gd name="T58" fmla="*/ 33 w 56"/>
              <a:gd name="T59" fmla="*/ 55 h 55"/>
              <a:gd name="T60" fmla="*/ 39 w 56"/>
              <a:gd name="T61" fmla="*/ 53 h 55"/>
              <a:gd name="T62" fmla="*/ 43 w 56"/>
              <a:gd name="T63" fmla="*/ 51 h 55"/>
              <a:gd name="T64" fmla="*/ 47 w 56"/>
              <a:gd name="T65" fmla="*/ 47 h 55"/>
              <a:gd name="T66" fmla="*/ 50 w 56"/>
              <a:gd name="T67" fmla="*/ 43 h 55"/>
              <a:gd name="T68" fmla="*/ 54 w 56"/>
              <a:gd name="T69" fmla="*/ 39 h 55"/>
              <a:gd name="T70" fmla="*/ 55 w 56"/>
              <a:gd name="T71" fmla="*/ 33 h 55"/>
              <a:gd name="T72" fmla="*/ 56 w 56"/>
              <a:gd name="T73" fmla="*/ 28 h 55"/>
              <a:gd name="T74" fmla="*/ 56 w 56"/>
              <a:gd name="T7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5">
                <a:moveTo>
                  <a:pt x="56" y="28"/>
                </a:moveTo>
                <a:lnTo>
                  <a:pt x="56" y="28"/>
                </a:lnTo>
                <a:lnTo>
                  <a:pt x="55" y="23"/>
                </a:lnTo>
                <a:lnTo>
                  <a:pt x="54" y="17"/>
                </a:lnTo>
                <a:lnTo>
                  <a:pt x="50" y="12"/>
                </a:lnTo>
                <a:lnTo>
                  <a:pt x="47" y="9"/>
                </a:lnTo>
                <a:lnTo>
                  <a:pt x="43" y="4"/>
                </a:lnTo>
                <a:lnTo>
                  <a:pt x="39" y="2"/>
                </a:lnTo>
                <a:lnTo>
                  <a:pt x="33" y="1"/>
                </a:lnTo>
                <a:lnTo>
                  <a:pt x="28" y="0"/>
                </a:lnTo>
                <a:lnTo>
                  <a:pt x="28" y="0"/>
                </a:lnTo>
                <a:lnTo>
                  <a:pt x="23" y="1"/>
                </a:lnTo>
                <a:lnTo>
                  <a:pt x="17" y="2"/>
                </a:lnTo>
                <a:lnTo>
                  <a:pt x="13" y="4"/>
                </a:lnTo>
                <a:lnTo>
                  <a:pt x="9" y="9"/>
                </a:lnTo>
                <a:lnTo>
                  <a:pt x="5" y="12"/>
                </a:lnTo>
                <a:lnTo>
                  <a:pt x="2" y="17"/>
                </a:lnTo>
                <a:lnTo>
                  <a:pt x="1" y="23"/>
                </a:lnTo>
                <a:lnTo>
                  <a:pt x="0" y="28"/>
                </a:lnTo>
                <a:lnTo>
                  <a:pt x="0" y="28"/>
                </a:lnTo>
                <a:lnTo>
                  <a:pt x="1" y="33"/>
                </a:lnTo>
                <a:lnTo>
                  <a:pt x="2" y="39"/>
                </a:lnTo>
                <a:lnTo>
                  <a:pt x="5" y="43"/>
                </a:lnTo>
                <a:lnTo>
                  <a:pt x="9" y="47"/>
                </a:lnTo>
                <a:lnTo>
                  <a:pt x="13" y="51"/>
                </a:lnTo>
                <a:lnTo>
                  <a:pt x="17" y="53"/>
                </a:lnTo>
                <a:lnTo>
                  <a:pt x="23" y="55"/>
                </a:lnTo>
                <a:lnTo>
                  <a:pt x="28" y="55"/>
                </a:lnTo>
                <a:lnTo>
                  <a:pt x="28" y="55"/>
                </a:lnTo>
                <a:lnTo>
                  <a:pt x="33" y="55"/>
                </a:lnTo>
                <a:lnTo>
                  <a:pt x="39" y="53"/>
                </a:lnTo>
                <a:lnTo>
                  <a:pt x="43" y="51"/>
                </a:lnTo>
                <a:lnTo>
                  <a:pt x="47" y="47"/>
                </a:lnTo>
                <a:lnTo>
                  <a:pt x="50" y="43"/>
                </a:lnTo>
                <a:lnTo>
                  <a:pt x="54" y="39"/>
                </a:lnTo>
                <a:lnTo>
                  <a:pt x="55" y="33"/>
                </a:lnTo>
                <a:lnTo>
                  <a:pt x="56" y="28"/>
                </a:lnTo>
                <a:lnTo>
                  <a:pt x="56"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18201A5F-24B0-4C61-93A9-089B2E735439}"/>
              </a:ext>
            </a:extLst>
          </p:cNvPr>
          <p:cNvSpPr>
            <a:spLocks noEditPoints="1"/>
          </p:cNvSpPr>
          <p:nvPr/>
        </p:nvSpPr>
        <p:spPr bwMode="auto">
          <a:xfrm>
            <a:off x="6453188" y="2597870"/>
            <a:ext cx="53975" cy="53975"/>
          </a:xfrm>
          <a:custGeom>
            <a:avLst/>
            <a:gdLst>
              <a:gd name="T0" fmla="*/ 33 w 66"/>
              <a:gd name="T1" fmla="*/ 66 h 66"/>
              <a:gd name="T2" fmla="*/ 20 w 66"/>
              <a:gd name="T3" fmla="*/ 63 h 66"/>
              <a:gd name="T4" fmla="*/ 9 w 66"/>
              <a:gd name="T5" fmla="*/ 57 h 66"/>
              <a:gd name="T6" fmla="*/ 3 w 66"/>
              <a:gd name="T7" fmla="*/ 46 h 66"/>
              <a:gd name="T8" fmla="*/ 0 w 66"/>
              <a:gd name="T9" fmla="*/ 33 h 66"/>
              <a:gd name="T10" fmla="*/ 1 w 66"/>
              <a:gd name="T11" fmla="*/ 25 h 66"/>
              <a:gd name="T12" fmla="*/ 5 w 66"/>
              <a:gd name="T13" fmla="*/ 14 h 66"/>
              <a:gd name="T14" fmla="*/ 15 w 66"/>
              <a:gd name="T15" fmla="*/ 5 h 66"/>
              <a:gd name="T16" fmla="*/ 26 w 66"/>
              <a:gd name="T17" fmla="*/ 0 h 66"/>
              <a:gd name="T18" fmla="*/ 33 w 66"/>
              <a:gd name="T19" fmla="*/ 0 h 66"/>
              <a:gd name="T20" fmla="*/ 46 w 66"/>
              <a:gd name="T21" fmla="*/ 2 h 66"/>
              <a:gd name="T22" fmla="*/ 57 w 66"/>
              <a:gd name="T23" fmla="*/ 9 h 66"/>
              <a:gd name="T24" fmla="*/ 64 w 66"/>
              <a:gd name="T25" fmla="*/ 20 h 66"/>
              <a:gd name="T26" fmla="*/ 66 w 66"/>
              <a:gd name="T27" fmla="*/ 33 h 66"/>
              <a:gd name="T28" fmla="*/ 65 w 66"/>
              <a:gd name="T29" fmla="*/ 39 h 66"/>
              <a:gd name="T30" fmla="*/ 61 w 66"/>
              <a:gd name="T31" fmla="*/ 51 h 66"/>
              <a:gd name="T32" fmla="*/ 51 w 66"/>
              <a:gd name="T33" fmla="*/ 60 h 66"/>
              <a:gd name="T34" fmla="*/ 39 w 66"/>
              <a:gd name="T35" fmla="*/ 65 h 66"/>
              <a:gd name="T36" fmla="*/ 33 w 66"/>
              <a:gd name="T37" fmla="*/ 66 h 66"/>
              <a:gd name="T38" fmla="*/ 33 w 66"/>
              <a:gd name="T39" fmla="*/ 10 h 66"/>
              <a:gd name="T40" fmla="*/ 24 w 66"/>
              <a:gd name="T41" fmla="*/ 13 h 66"/>
              <a:gd name="T42" fmla="*/ 18 w 66"/>
              <a:gd name="T43" fmla="*/ 17 h 66"/>
              <a:gd name="T44" fmla="*/ 12 w 66"/>
              <a:gd name="T45" fmla="*/ 24 h 66"/>
              <a:gd name="T46" fmla="*/ 11 w 66"/>
              <a:gd name="T47" fmla="*/ 33 h 66"/>
              <a:gd name="T48" fmla="*/ 11 w 66"/>
              <a:gd name="T49" fmla="*/ 37 h 66"/>
              <a:gd name="T50" fmla="*/ 15 w 66"/>
              <a:gd name="T51" fmla="*/ 45 h 66"/>
              <a:gd name="T52" fmla="*/ 21 w 66"/>
              <a:gd name="T53" fmla="*/ 50 h 66"/>
              <a:gd name="T54" fmla="*/ 29 w 66"/>
              <a:gd name="T55" fmla="*/ 54 h 66"/>
              <a:gd name="T56" fmla="*/ 33 w 66"/>
              <a:gd name="T57" fmla="*/ 54 h 66"/>
              <a:gd name="T58" fmla="*/ 41 w 66"/>
              <a:gd name="T59" fmla="*/ 52 h 66"/>
              <a:gd name="T60" fmla="*/ 48 w 66"/>
              <a:gd name="T61" fmla="*/ 48 h 66"/>
              <a:gd name="T62" fmla="*/ 53 w 66"/>
              <a:gd name="T63" fmla="*/ 42 h 66"/>
              <a:gd name="T64" fmla="*/ 54 w 66"/>
              <a:gd name="T65" fmla="*/ 33 h 66"/>
              <a:gd name="T66" fmla="*/ 54 w 66"/>
              <a:gd name="T67" fmla="*/ 29 h 66"/>
              <a:gd name="T68" fmla="*/ 51 w 66"/>
              <a:gd name="T69" fmla="*/ 20 h 66"/>
              <a:gd name="T70" fmla="*/ 45 w 66"/>
              <a:gd name="T71" fmla="*/ 15 h 66"/>
              <a:gd name="T72" fmla="*/ 37 w 66"/>
              <a:gd name="T73" fmla="*/ 12 h 66"/>
              <a:gd name="T74" fmla="*/ 33 w 66"/>
              <a:gd name="T75"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33" y="66"/>
                </a:moveTo>
                <a:lnTo>
                  <a:pt x="33" y="66"/>
                </a:lnTo>
                <a:lnTo>
                  <a:pt x="26" y="65"/>
                </a:lnTo>
                <a:lnTo>
                  <a:pt x="20" y="63"/>
                </a:lnTo>
                <a:lnTo>
                  <a:pt x="15" y="60"/>
                </a:lnTo>
                <a:lnTo>
                  <a:pt x="9" y="57"/>
                </a:lnTo>
                <a:lnTo>
                  <a:pt x="5" y="51"/>
                </a:lnTo>
                <a:lnTo>
                  <a:pt x="3" y="46"/>
                </a:lnTo>
                <a:lnTo>
                  <a:pt x="1" y="39"/>
                </a:lnTo>
                <a:lnTo>
                  <a:pt x="0" y="33"/>
                </a:lnTo>
                <a:lnTo>
                  <a:pt x="0" y="33"/>
                </a:lnTo>
                <a:lnTo>
                  <a:pt x="1" y="25"/>
                </a:lnTo>
                <a:lnTo>
                  <a:pt x="3" y="20"/>
                </a:lnTo>
                <a:lnTo>
                  <a:pt x="5" y="14"/>
                </a:lnTo>
                <a:lnTo>
                  <a:pt x="9" y="9"/>
                </a:lnTo>
                <a:lnTo>
                  <a:pt x="15" y="5"/>
                </a:lnTo>
                <a:lnTo>
                  <a:pt x="20" y="2"/>
                </a:lnTo>
                <a:lnTo>
                  <a:pt x="26" y="0"/>
                </a:lnTo>
                <a:lnTo>
                  <a:pt x="33" y="0"/>
                </a:lnTo>
                <a:lnTo>
                  <a:pt x="33" y="0"/>
                </a:lnTo>
                <a:lnTo>
                  <a:pt x="39" y="0"/>
                </a:lnTo>
                <a:lnTo>
                  <a:pt x="46" y="2"/>
                </a:lnTo>
                <a:lnTo>
                  <a:pt x="51" y="5"/>
                </a:lnTo>
                <a:lnTo>
                  <a:pt x="57" y="9"/>
                </a:lnTo>
                <a:lnTo>
                  <a:pt x="61" y="14"/>
                </a:lnTo>
                <a:lnTo>
                  <a:pt x="64" y="20"/>
                </a:lnTo>
                <a:lnTo>
                  <a:pt x="65" y="25"/>
                </a:lnTo>
                <a:lnTo>
                  <a:pt x="66" y="33"/>
                </a:lnTo>
                <a:lnTo>
                  <a:pt x="66" y="33"/>
                </a:lnTo>
                <a:lnTo>
                  <a:pt x="65" y="39"/>
                </a:lnTo>
                <a:lnTo>
                  <a:pt x="64" y="46"/>
                </a:lnTo>
                <a:lnTo>
                  <a:pt x="61" y="51"/>
                </a:lnTo>
                <a:lnTo>
                  <a:pt x="57" y="57"/>
                </a:lnTo>
                <a:lnTo>
                  <a:pt x="51" y="60"/>
                </a:lnTo>
                <a:lnTo>
                  <a:pt x="46" y="63"/>
                </a:lnTo>
                <a:lnTo>
                  <a:pt x="39" y="65"/>
                </a:lnTo>
                <a:lnTo>
                  <a:pt x="33" y="66"/>
                </a:lnTo>
                <a:lnTo>
                  <a:pt x="33" y="66"/>
                </a:lnTo>
                <a:close/>
                <a:moveTo>
                  <a:pt x="33" y="10"/>
                </a:moveTo>
                <a:lnTo>
                  <a:pt x="33" y="10"/>
                </a:lnTo>
                <a:lnTo>
                  <a:pt x="29" y="12"/>
                </a:lnTo>
                <a:lnTo>
                  <a:pt x="24" y="13"/>
                </a:lnTo>
                <a:lnTo>
                  <a:pt x="21" y="15"/>
                </a:lnTo>
                <a:lnTo>
                  <a:pt x="18" y="17"/>
                </a:lnTo>
                <a:lnTo>
                  <a:pt x="15" y="20"/>
                </a:lnTo>
                <a:lnTo>
                  <a:pt x="12" y="24"/>
                </a:lnTo>
                <a:lnTo>
                  <a:pt x="11" y="29"/>
                </a:lnTo>
                <a:lnTo>
                  <a:pt x="11" y="33"/>
                </a:lnTo>
                <a:lnTo>
                  <a:pt x="11" y="33"/>
                </a:lnTo>
                <a:lnTo>
                  <a:pt x="11" y="37"/>
                </a:lnTo>
                <a:lnTo>
                  <a:pt x="12" y="42"/>
                </a:lnTo>
                <a:lnTo>
                  <a:pt x="15" y="45"/>
                </a:lnTo>
                <a:lnTo>
                  <a:pt x="18" y="48"/>
                </a:lnTo>
                <a:lnTo>
                  <a:pt x="21" y="50"/>
                </a:lnTo>
                <a:lnTo>
                  <a:pt x="24" y="52"/>
                </a:lnTo>
                <a:lnTo>
                  <a:pt x="29" y="54"/>
                </a:lnTo>
                <a:lnTo>
                  <a:pt x="33" y="54"/>
                </a:lnTo>
                <a:lnTo>
                  <a:pt x="33" y="54"/>
                </a:lnTo>
                <a:lnTo>
                  <a:pt x="37" y="54"/>
                </a:lnTo>
                <a:lnTo>
                  <a:pt x="41" y="52"/>
                </a:lnTo>
                <a:lnTo>
                  <a:pt x="45" y="50"/>
                </a:lnTo>
                <a:lnTo>
                  <a:pt x="48" y="48"/>
                </a:lnTo>
                <a:lnTo>
                  <a:pt x="51" y="45"/>
                </a:lnTo>
                <a:lnTo>
                  <a:pt x="53" y="42"/>
                </a:lnTo>
                <a:lnTo>
                  <a:pt x="54" y="37"/>
                </a:lnTo>
                <a:lnTo>
                  <a:pt x="54" y="33"/>
                </a:lnTo>
                <a:lnTo>
                  <a:pt x="54" y="33"/>
                </a:lnTo>
                <a:lnTo>
                  <a:pt x="54" y="29"/>
                </a:lnTo>
                <a:lnTo>
                  <a:pt x="53" y="24"/>
                </a:lnTo>
                <a:lnTo>
                  <a:pt x="51" y="20"/>
                </a:lnTo>
                <a:lnTo>
                  <a:pt x="48" y="17"/>
                </a:lnTo>
                <a:lnTo>
                  <a:pt x="45" y="15"/>
                </a:lnTo>
                <a:lnTo>
                  <a:pt x="41" y="13"/>
                </a:lnTo>
                <a:lnTo>
                  <a:pt x="37" y="12"/>
                </a:lnTo>
                <a:lnTo>
                  <a:pt x="33" y="10"/>
                </a:lnTo>
                <a:lnTo>
                  <a:pt x="33" y="10"/>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E236F930-0ECE-40C0-B7DE-3045997A3E12}"/>
              </a:ext>
            </a:extLst>
          </p:cNvPr>
          <p:cNvSpPr>
            <a:spLocks/>
          </p:cNvSpPr>
          <p:nvPr/>
        </p:nvSpPr>
        <p:spPr bwMode="auto">
          <a:xfrm>
            <a:off x="5665788" y="3007445"/>
            <a:ext cx="44450" cy="44450"/>
          </a:xfrm>
          <a:custGeom>
            <a:avLst/>
            <a:gdLst>
              <a:gd name="T0" fmla="*/ 55 w 55"/>
              <a:gd name="T1" fmla="*/ 28 h 56"/>
              <a:gd name="T2" fmla="*/ 55 w 55"/>
              <a:gd name="T3" fmla="*/ 28 h 56"/>
              <a:gd name="T4" fmla="*/ 55 w 55"/>
              <a:gd name="T5" fmla="*/ 23 h 56"/>
              <a:gd name="T6" fmla="*/ 53 w 55"/>
              <a:gd name="T7" fmla="*/ 18 h 56"/>
              <a:gd name="T8" fmla="*/ 50 w 55"/>
              <a:gd name="T9" fmla="*/ 13 h 56"/>
              <a:gd name="T10" fmla="*/ 47 w 55"/>
              <a:gd name="T11" fmla="*/ 9 h 56"/>
              <a:gd name="T12" fmla="*/ 43 w 55"/>
              <a:gd name="T13" fmla="*/ 6 h 56"/>
              <a:gd name="T14" fmla="*/ 39 w 55"/>
              <a:gd name="T15" fmla="*/ 3 h 56"/>
              <a:gd name="T16" fmla="*/ 33 w 55"/>
              <a:gd name="T17" fmla="*/ 2 h 56"/>
              <a:gd name="T18" fmla="*/ 28 w 55"/>
              <a:gd name="T19" fmla="*/ 0 h 56"/>
              <a:gd name="T20" fmla="*/ 28 w 55"/>
              <a:gd name="T21" fmla="*/ 0 h 56"/>
              <a:gd name="T22" fmla="*/ 23 w 55"/>
              <a:gd name="T23" fmla="*/ 2 h 56"/>
              <a:gd name="T24" fmla="*/ 17 w 55"/>
              <a:gd name="T25" fmla="*/ 3 h 56"/>
              <a:gd name="T26" fmla="*/ 13 w 55"/>
              <a:gd name="T27" fmla="*/ 6 h 56"/>
              <a:gd name="T28" fmla="*/ 9 w 55"/>
              <a:gd name="T29" fmla="*/ 9 h 56"/>
              <a:gd name="T30" fmla="*/ 5 w 55"/>
              <a:gd name="T31" fmla="*/ 13 h 56"/>
              <a:gd name="T32" fmla="*/ 2 w 55"/>
              <a:gd name="T33" fmla="*/ 18 h 56"/>
              <a:gd name="T34" fmla="*/ 1 w 55"/>
              <a:gd name="T35" fmla="*/ 23 h 56"/>
              <a:gd name="T36" fmla="*/ 0 w 55"/>
              <a:gd name="T37" fmla="*/ 28 h 56"/>
              <a:gd name="T38" fmla="*/ 0 w 55"/>
              <a:gd name="T39" fmla="*/ 28 h 56"/>
              <a:gd name="T40" fmla="*/ 1 w 55"/>
              <a:gd name="T41" fmla="*/ 34 h 56"/>
              <a:gd name="T42" fmla="*/ 2 w 55"/>
              <a:gd name="T43" fmla="*/ 39 h 56"/>
              <a:gd name="T44" fmla="*/ 5 w 55"/>
              <a:gd name="T45" fmla="*/ 43 h 56"/>
              <a:gd name="T46" fmla="*/ 9 w 55"/>
              <a:gd name="T47" fmla="*/ 48 h 56"/>
              <a:gd name="T48" fmla="*/ 13 w 55"/>
              <a:gd name="T49" fmla="*/ 51 h 56"/>
              <a:gd name="T50" fmla="*/ 17 w 55"/>
              <a:gd name="T51" fmla="*/ 53 h 56"/>
              <a:gd name="T52" fmla="*/ 23 w 55"/>
              <a:gd name="T53" fmla="*/ 55 h 56"/>
              <a:gd name="T54" fmla="*/ 28 w 55"/>
              <a:gd name="T55" fmla="*/ 56 h 56"/>
              <a:gd name="T56" fmla="*/ 28 w 55"/>
              <a:gd name="T57" fmla="*/ 56 h 56"/>
              <a:gd name="T58" fmla="*/ 33 w 55"/>
              <a:gd name="T59" fmla="*/ 55 h 56"/>
              <a:gd name="T60" fmla="*/ 39 w 55"/>
              <a:gd name="T61" fmla="*/ 53 h 56"/>
              <a:gd name="T62" fmla="*/ 43 w 55"/>
              <a:gd name="T63" fmla="*/ 51 h 56"/>
              <a:gd name="T64" fmla="*/ 47 w 55"/>
              <a:gd name="T65" fmla="*/ 48 h 56"/>
              <a:gd name="T66" fmla="*/ 50 w 55"/>
              <a:gd name="T67" fmla="*/ 43 h 56"/>
              <a:gd name="T68" fmla="*/ 53 w 55"/>
              <a:gd name="T69" fmla="*/ 39 h 56"/>
              <a:gd name="T70" fmla="*/ 55 w 55"/>
              <a:gd name="T71" fmla="*/ 34 h 56"/>
              <a:gd name="T72" fmla="*/ 55 w 55"/>
              <a:gd name="T73" fmla="*/ 28 h 56"/>
              <a:gd name="T74" fmla="*/ 55 w 55"/>
              <a:gd name="T7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6">
                <a:moveTo>
                  <a:pt x="55" y="28"/>
                </a:moveTo>
                <a:lnTo>
                  <a:pt x="55" y="28"/>
                </a:lnTo>
                <a:lnTo>
                  <a:pt x="55" y="23"/>
                </a:lnTo>
                <a:lnTo>
                  <a:pt x="53" y="18"/>
                </a:lnTo>
                <a:lnTo>
                  <a:pt x="50" y="13"/>
                </a:lnTo>
                <a:lnTo>
                  <a:pt x="47" y="9"/>
                </a:lnTo>
                <a:lnTo>
                  <a:pt x="43" y="6"/>
                </a:lnTo>
                <a:lnTo>
                  <a:pt x="39" y="3"/>
                </a:lnTo>
                <a:lnTo>
                  <a:pt x="33" y="2"/>
                </a:lnTo>
                <a:lnTo>
                  <a:pt x="28" y="0"/>
                </a:lnTo>
                <a:lnTo>
                  <a:pt x="28" y="0"/>
                </a:lnTo>
                <a:lnTo>
                  <a:pt x="23" y="2"/>
                </a:lnTo>
                <a:lnTo>
                  <a:pt x="17" y="3"/>
                </a:lnTo>
                <a:lnTo>
                  <a:pt x="13" y="6"/>
                </a:lnTo>
                <a:lnTo>
                  <a:pt x="9" y="9"/>
                </a:lnTo>
                <a:lnTo>
                  <a:pt x="5" y="13"/>
                </a:lnTo>
                <a:lnTo>
                  <a:pt x="2" y="18"/>
                </a:lnTo>
                <a:lnTo>
                  <a:pt x="1" y="23"/>
                </a:lnTo>
                <a:lnTo>
                  <a:pt x="0" y="28"/>
                </a:lnTo>
                <a:lnTo>
                  <a:pt x="0" y="28"/>
                </a:lnTo>
                <a:lnTo>
                  <a:pt x="1" y="34"/>
                </a:lnTo>
                <a:lnTo>
                  <a:pt x="2" y="39"/>
                </a:lnTo>
                <a:lnTo>
                  <a:pt x="5" y="43"/>
                </a:lnTo>
                <a:lnTo>
                  <a:pt x="9" y="48"/>
                </a:lnTo>
                <a:lnTo>
                  <a:pt x="13" y="51"/>
                </a:lnTo>
                <a:lnTo>
                  <a:pt x="17" y="53"/>
                </a:lnTo>
                <a:lnTo>
                  <a:pt x="23" y="55"/>
                </a:lnTo>
                <a:lnTo>
                  <a:pt x="28" y="56"/>
                </a:lnTo>
                <a:lnTo>
                  <a:pt x="28" y="56"/>
                </a:lnTo>
                <a:lnTo>
                  <a:pt x="33" y="55"/>
                </a:lnTo>
                <a:lnTo>
                  <a:pt x="39" y="53"/>
                </a:lnTo>
                <a:lnTo>
                  <a:pt x="43" y="51"/>
                </a:lnTo>
                <a:lnTo>
                  <a:pt x="47" y="48"/>
                </a:lnTo>
                <a:lnTo>
                  <a:pt x="50" y="43"/>
                </a:lnTo>
                <a:lnTo>
                  <a:pt x="53" y="39"/>
                </a:lnTo>
                <a:lnTo>
                  <a:pt x="55" y="34"/>
                </a:lnTo>
                <a:lnTo>
                  <a:pt x="55" y="28"/>
                </a:lnTo>
                <a:lnTo>
                  <a:pt x="55"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B8692AEE-79EF-4CF5-8372-14D7D2B25446}"/>
              </a:ext>
            </a:extLst>
          </p:cNvPr>
          <p:cNvSpPr>
            <a:spLocks noEditPoints="1"/>
          </p:cNvSpPr>
          <p:nvPr/>
        </p:nvSpPr>
        <p:spPr bwMode="auto">
          <a:xfrm>
            <a:off x="5662613" y="3002682"/>
            <a:ext cx="52388" cy="52388"/>
          </a:xfrm>
          <a:custGeom>
            <a:avLst/>
            <a:gdLst>
              <a:gd name="T0" fmla="*/ 33 w 66"/>
              <a:gd name="T1" fmla="*/ 67 h 67"/>
              <a:gd name="T2" fmla="*/ 20 w 66"/>
              <a:gd name="T3" fmla="*/ 63 h 67"/>
              <a:gd name="T4" fmla="*/ 9 w 66"/>
              <a:gd name="T5" fmla="*/ 57 h 67"/>
              <a:gd name="T6" fmla="*/ 2 w 66"/>
              <a:gd name="T7" fmla="*/ 46 h 67"/>
              <a:gd name="T8" fmla="*/ 0 w 66"/>
              <a:gd name="T9" fmla="*/ 33 h 67"/>
              <a:gd name="T10" fmla="*/ 1 w 66"/>
              <a:gd name="T11" fmla="*/ 27 h 67"/>
              <a:gd name="T12" fmla="*/ 5 w 66"/>
              <a:gd name="T13" fmla="*/ 15 h 67"/>
              <a:gd name="T14" fmla="*/ 15 w 66"/>
              <a:gd name="T15" fmla="*/ 5 h 67"/>
              <a:gd name="T16" fmla="*/ 26 w 66"/>
              <a:gd name="T17" fmla="*/ 1 h 67"/>
              <a:gd name="T18" fmla="*/ 33 w 66"/>
              <a:gd name="T19" fmla="*/ 0 h 67"/>
              <a:gd name="T20" fmla="*/ 46 w 66"/>
              <a:gd name="T21" fmla="*/ 2 h 67"/>
              <a:gd name="T22" fmla="*/ 57 w 66"/>
              <a:gd name="T23" fmla="*/ 10 h 67"/>
              <a:gd name="T24" fmla="*/ 63 w 66"/>
              <a:gd name="T25" fmla="*/ 20 h 67"/>
              <a:gd name="T26" fmla="*/ 66 w 66"/>
              <a:gd name="T27" fmla="*/ 33 h 67"/>
              <a:gd name="T28" fmla="*/ 65 w 66"/>
              <a:gd name="T29" fmla="*/ 40 h 67"/>
              <a:gd name="T30" fmla="*/ 60 w 66"/>
              <a:gd name="T31" fmla="*/ 52 h 67"/>
              <a:gd name="T32" fmla="*/ 51 w 66"/>
              <a:gd name="T33" fmla="*/ 61 h 67"/>
              <a:gd name="T34" fmla="*/ 39 w 66"/>
              <a:gd name="T35" fmla="*/ 66 h 67"/>
              <a:gd name="T36" fmla="*/ 33 w 66"/>
              <a:gd name="T37" fmla="*/ 67 h 67"/>
              <a:gd name="T38" fmla="*/ 33 w 66"/>
              <a:gd name="T39" fmla="*/ 12 h 67"/>
              <a:gd name="T40" fmla="*/ 24 w 66"/>
              <a:gd name="T41" fmla="*/ 13 h 67"/>
              <a:gd name="T42" fmla="*/ 18 w 66"/>
              <a:gd name="T43" fmla="*/ 18 h 67"/>
              <a:gd name="T44" fmla="*/ 12 w 66"/>
              <a:gd name="T45" fmla="*/ 25 h 67"/>
              <a:gd name="T46" fmla="*/ 11 w 66"/>
              <a:gd name="T47" fmla="*/ 33 h 67"/>
              <a:gd name="T48" fmla="*/ 11 w 66"/>
              <a:gd name="T49" fmla="*/ 38 h 67"/>
              <a:gd name="T50" fmla="*/ 15 w 66"/>
              <a:gd name="T51" fmla="*/ 45 h 67"/>
              <a:gd name="T52" fmla="*/ 21 w 66"/>
              <a:gd name="T53" fmla="*/ 52 h 67"/>
              <a:gd name="T54" fmla="*/ 29 w 66"/>
              <a:gd name="T55" fmla="*/ 55 h 67"/>
              <a:gd name="T56" fmla="*/ 33 w 66"/>
              <a:gd name="T57" fmla="*/ 55 h 67"/>
              <a:gd name="T58" fmla="*/ 41 w 66"/>
              <a:gd name="T59" fmla="*/ 54 h 67"/>
              <a:gd name="T60" fmla="*/ 48 w 66"/>
              <a:gd name="T61" fmla="*/ 48 h 67"/>
              <a:gd name="T62" fmla="*/ 53 w 66"/>
              <a:gd name="T63" fmla="*/ 42 h 67"/>
              <a:gd name="T64" fmla="*/ 54 w 66"/>
              <a:gd name="T65" fmla="*/ 33 h 67"/>
              <a:gd name="T66" fmla="*/ 54 w 66"/>
              <a:gd name="T67" fmla="*/ 29 h 67"/>
              <a:gd name="T68" fmla="*/ 51 w 66"/>
              <a:gd name="T69" fmla="*/ 22 h 67"/>
              <a:gd name="T70" fmla="*/ 45 w 66"/>
              <a:gd name="T71" fmla="*/ 15 h 67"/>
              <a:gd name="T72" fmla="*/ 37 w 66"/>
              <a:gd name="T73" fmla="*/ 12 h 67"/>
              <a:gd name="T74" fmla="*/ 33 w 66"/>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3" y="67"/>
                </a:moveTo>
                <a:lnTo>
                  <a:pt x="33" y="67"/>
                </a:lnTo>
                <a:lnTo>
                  <a:pt x="26" y="66"/>
                </a:lnTo>
                <a:lnTo>
                  <a:pt x="20" y="63"/>
                </a:lnTo>
                <a:lnTo>
                  <a:pt x="15" y="61"/>
                </a:lnTo>
                <a:lnTo>
                  <a:pt x="9" y="57"/>
                </a:lnTo>
                <a:lnTo>
                  <a:pt x="5" y="52"/>
                </a:lnTo>
                <a:lnTo>
                  <a:pt x="2" y="46"/>
                </a:lnTo>
                <a:lnTo>
                  <a:pt x="1" y="40"/>
                </a:lnTo>
                <a:lnTo>
                  <a:pt x="0" y="33"/>
                </a:lnTo>
                <a:lnTo>
                  <a:pt x="0" y="33"/>
                </a:lnTo>
                <a:lnTo>
                  <a:pt x="1" y="27"/>
                </a:lnTo>
                <a:lnTo>
                  <a:pt x="2" y="20"/>
                </a:lnTo>
                <a:lnTo>
                  <a:pt x="5" y="15"/>
                </a:lnTo>
                <a:lnTo>
                  <a:pt x="9" y="10"/>
                </a:lnTo>
                <a:lnTo>
                  <a:pt x="15" y="5"/>
                </a:lnTo>
                <a:lnTo>
                  <a:pt x="20" y="2"/>
                </a:lnTo>
                <a:lnTo>
                  <a:pt x="26" y="1"/>
                </a:lnTo>
                <a:lnTo>
                  <a:pt x="33" y="0"/>
                </a:lnTo>
                <a:lnTo>
                  <a:pt x="33" y="0"/>
                </a:lnTo>
                <a:lnTo>
                  <a:pt x="39" y="1"/>
                </a:lnTo>
                <a:lnTo>
                  <a:pt x="46" y="2"/>
                </a:lnTo>
                <a:lnTo>
                  <a:pt x="51" y="5"/>
                </a:lnTo>
                <a:lnTo>
                  <a:pt x="57" y="10"/>
                </a:lnTo>
                <a:lnTo>
                  <a:pt x="60" y="15"/>
                </a:lnTo>
                <a:lnTo>
                  <a:pt x="63" y="20"/>
                </a:lnTo>
                <a:lnTo>
                  <a:pt x="65" y="27"/>
                </a:lnTo>
                <a:lnTo>
                  <a:pt x="66" y="33"/>
                </a:lnTo>
                <a:lnTo>
                  <a:pt x="66" y="33"/>
                </a:lnTo>
                <a:lnTo>
                  <a:pt x="65" y="40"/>
                </a:lnTo>
                <a:lnTo>
                  <a:pt x="63" y="46"/>
                </a:lnTo>
                <a:lnTo>
                  <a:pt x="60" y="52"/>
                </a:lnTo>
                <a:lnTo>
                  <a:pt x="57" y="57"/>
                </a:lnTo>
                <a:lnTo>
                  <a:pt x="51" y="61"/>
                </a:lnTo>
                <a:lnTo>
                  <a:pt x="46" y="63"/>
                </a:lnTo>
                <a:lnTo>
                  <a:pt x="39" y="66"/>
                </a:lnTo>
                <a:lnTo>
                  <a:pt x="33" y="67"/>
                </a:lnTo>
                <a:lnTo>
                  <a:pt x="33" y="67"/>
                </a:lnTo>
                <a:close/>
                <a:moveTo>
                  <a:pt x="33" y="12"/>
                </a:moveTo>
                <a:lnTo>
                  <a:pt x="33" y="12"/>
                </a:lnTo>
                <a:lnTo>
                  <a:pt x="29" y="12"/>
                </a:lnTo>
                <a:lnTo>
                  <a:pt x="24" y="13"/>
                </a:lnTo>
                <a:lnTo>
                  <a:pt x="21" y="15"/>
                </a:lnTo>
                <a:lnTo>
                  <a:pt x="18" y="18"/>
                </a:lnTo>
                <a:lnTo>
                  <a:pt x="15" y="22"/>
                </a:lnTo>
                <a:lnTo>
                  <a:pt x="12" y="25"/>
                </a:lnTo>
                <a:lnTo>
                  <a:pt x="11" y="29"/>
                </a:lnTo>
                <a:lnTo>
                  <a:pt x="11" y="33"/>
                </a:lnTo>
                <a:lnTo>
                  <a:pt x="11" y="33"/>
                </a:lnTo>
                <a:lnTo>
                  <a:pt x="11" y="38"/>
                </a:lnTo>
                <a:lnTo>
                  <a:pt x="12" y="42"/>
                </a:lnTo>
                <a:lnTo>
                  <a:pt x="15" y="45"/>
                </a:lnTo>
                <a:lnTo>
                  <a:pt x="18" y="48"/>
                </a:lnTo>
                <a:lnTo>
                  <a:pt x="21" y="52"/>
                </a:lnTo>
                <a:lnTo>
                  <a:pt x="24" y="54"/>
                </a:lnTo>
                <a:lnTo>
                  <a:pt x="29" y="55"/>
                </a:lnTo>
                <a:lnTo>
                  <a:pt x="33" y="55"/>
                </a:lnTo>
                <a:lnTo>
                  <a:pt x="33" y="55"/>
                </a:lnTo>
                <a:lnTo>
                  <a:pt x="37" y="55"/>
                </a:lnTo>
                <a:lnTo>
                  <a:pt x="41" y="54"/>
                </a:lnTo>
                <a:lnTo>
                  <a:pt x="45" y="52"/>
                </a:lnTo>
                <a:lnTo>
                  <a:pt x="48" y="48"/>
                </a:lnTo>
                <a:lnTo>
                  <a:pt x="51" y="45"/>
                </a:lnTo>
                <a:lnTo>
                  <a:pt x="53" y="42"/>
                </a:lnTo>
                <a:lnTo>
                  <a:pt x="54" y="38"/>
                </a:lnTo>
                <a:lnTo>
                  <a:pt x="54" y="33"/>
                </a:lnTo>
                <a:lnTo>
                  <a:pt x="54" y="33"/>
                </a:lnTo>
                <a:lnTo>
                  <a:pt x="54" y="29"/>
                </a:lnTo>
                <a:lnTo>
                  <a:pt x="53" y="25"/>
                </a:lnTo>
                <a:lnTo>
                  <a:pt x="51" y="22"/>
                </a:lnTo>
                <a:lnTo>
                  <a:pt x="48" y="18"/>
                </a:lnTo>
                <a:lnTo>
                  <a:pt x="45" y="15"/>
                </a:lnTo>
                <a:lnTo>
                  <a:pt x="41" y="13"/>
                </a:lnTo>
                <a:lnTo>
                  <a:pt x="37" y="12"/>
                </a:lnTo>
                <a:lnTo>
                  <a:pt x="33" y="12"/>
                </a:lnTo>
                <a:lnTo>
                  <a:pt x="33"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D4F77669-AB99-4F25-B667-BF07091B3FC8}"/>
              </a:ext>
            </a:extLst>
          </p:cNvPr>
          <p:cNvSpPr>
            <a:spLocks/>
          </p:cNvSpPr>
          <p:nvPr/>
        </p:nvSpPr>
        <p:spPr bwMode="auto">
          <a:xfrm>
            <a:off x="6457951" y="1521545"/>
            <a:ext cx="44450" cy="42863"/>
          </a:xfrm>
          <a:custGeom>
            <a:avLst/>
            <a:gdLst>
              <a:gd name="T0" fmla="*/ 56 w 56"/>
              <a:gd name="T1" fmla="*/ 27 h 55"/>
              <a:gd name="T2" fmla="*/ 56 w 56"/>
              <a:gd name="T3" fmla="*/ 27 h 55"/>
              <a:gd name="T4" fmla="*/ 55 w 56"/>
              <a:gd name="T5" fmla="*/ 22 h 55"/>
              <a:gd name="T6" fmla="*/ 54 w 56"/>
              <a:gd name="T7" fmla="*/ 17 h 55"/>
              <a:gd name="T8" fmla="*/ 50 w 56"/>
              <a:gd name="T9" fmla="*/ 12 h 55"/>
              <a:gd name="T10" fmla="*/ 47 w 56"/>
              <a:gd name="T11" fmla="*/ 8 h 55"/>
              <a:gd name="T12" fmla="*/ 43 w 56"/>
              <a:gd name="T13" fmla="*/ 5 h 55"/>
              <a:gd name="T14" fmla="*/ 39 w 56"/>
              <a:gd name="T15" fmla="*/ 3 h 55"/>
              <a:gd name="T16" fmla="*/ 33 w 56"/>
              <a:gd name="T17" fmla="*/ 0 h 55"/>
              <a:gd name="T18" fmla="*/ 28 w 56"/>
              <a:gd name="T19" fmla="*/ 0 h 55"/>
              <a:gd name="T20" fmla="*/ 28 w 56"/>
              <a:gd name="T21" fmla="*/ 0 h 55"/>
              <a:gd name="T22" fmla="*/ 23 w 56"/>
              <a:gd name="T23" fmla="*/ 0 h 55"/>
              <a:gd name="T24" fmla="*/ 17 w 56"/>
              <a:gd name="T25" fmla="*/ 3 h 55"/>
              <a:gd name="T26" fmla="*/ 13 w 56"/>
              <a:gd name="T27" fmla="*/ 5 h 55"/>
              <a:gd name="T28" fmla="*/ 9 w 56"/>
              <a:gd name="T29" fmla="*/ 8 h 55"/>
              <a:gd name="T30" fmla="*/ 5 w 56"/>
              <a:gd name="T31" fmla="*/ 12 h 55"/>
              <a:gd name="T32" fmla="*/ 2 w 56"/>
              <a:gd name="T33" fmla="*/ 17 h 55"/>
              <a:gd name="T34" fmla="*/ 1 w 56"/>
              <a:gd name="T35" fmla="*/ 22 h 55"/>
              <a:gd name="T36" fmla="*/ 0 w 56"/>
              <a:gd name="T37" fmla="*/ 27 h 55"/>
              <a:gd name="T38" fmla="*/ 0 w 56"/>
              <a:gd name="T39" fmla="*/ 27 h 55"/>
              <a:gd name="T40" fmla="*/ 1 w 56"/>
              <a:gd name="T41" fmla="*/ 33 h 55"/>
              <a:gd name="T42" fmla="*/ 2 w 56"/>
              <a:gd name="T43" fmla="*/ 38 h 55"/>
              <a:gd name="T44" fmla="*/ 5 w 56"/>
              <a:gd name="T45" fmla="*/ 43 h 55"/>
              <a:gd name="T46" fmla="*/ 9 w 56"/>
              <a:gd name="T47" fmla="*/ 47 h 55"/>
              <a:gd name="T48" fmla="*/ 13 w 56"/>
              <a:gd name="T49" fmla="*/ 51 h 55"/>
              <a:gd name="T50" fmla="*/ 17 w 56"/>
              <a:gd name="T51" fmla="*/ 53 h 55"/>
              <a:gd name="T52" fmla="*/ 23 w 56"/>
              <a:gd name="T53" fmla="*/ 54 h 55"/>
              <a:gd name="T54" fmla="*/ 28 w 56"/>
              <a:gd name="T55" fmla="*/ 55 h 55"/>
              <a:gd name="T56" fmla="*/ 28 w 56"/>
              <a:gd name="T57" fmla="*/ 55 h 55"/>
              <a:gd name="T58" fmla="*/ 33 w 56"/>
              <a:gd name="T59" fmla="*/ 54 h 55"/>
              <a:gd name="T60" fmla="*/ 39 w 56"/>
              <a:gd name="T61" fmla="*/ 53 h 55"/>
              <a:gd name="T62" fmla="*/ 43 w 56"/>
              <a:gd name="T63" fmla="*/ 51 h 55"/>
              <a:gd name="T64" fmla="*/ 47 w 56"/>
              <a:gd name="T65" fmla="*/ 47 h 55"/>
              <a:gd name="T66" fmla="*/ 50 w 56"/>
              <a:gd name="T67" fmla="*/ 43 h 55"/>
              <a:gd name="T68" fmla="*/ 54 w 56"/>
              <a:gd name="T69" fmla="*/ 38 h 55"/>
              <a:gd name="T70" fmla="*/ 55 w 56"/>
              <a:gd name="T71" fmla="*/ 33 h 55"/>
              <a:gd name="T72" fmla="*/ 56 w 56"/>
              <a:gd name="T73" fmla="*/ 27 h 55"/>
              <a:gd name="T74" fmla="*/ 56 w 56"/>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5">
                <a:moveTo>
                  <a:pt x="56" y="27"/>
                </a:moveTo>
                <a:lnTo>
                  <a:pt x="56" y="27"/>
                </a:lnTo>
                <a:lnTo>
                  <a:pt x="55" y="22"/>
                </a:lnTo>
                <a:lnTo>
                  <a:pt x="54" y="17"/>
                </a:lnTo>
                <a:lnTo>
                  <a:pt x="50" y="12"/>
                </a:lnTo>
                <a:lnTo>
                  <a:pt x="47" y="8"/>
                </a:lnTo>
                <a:lnTo>
                  <a:pt x="43" y="5"/>
                </a:lnTo>
                <a:lnTo>
                  <a:pt x="39" y="3"/>
                </a:lnTo>
                <a:lnTo>
                  <a:pt x="33" y="0"/>
                </a:lnTo>
                <a:lnTo>
                  <a:pt x="28" y="0"/>
                </a:lnTo>
                <a:lnTo>
                  <a:pt x="28" y="0"/>
                </a:lnTo>
                <a:lnTo>
                  <a:pt x="23" y="0"/>
                </a:lnTo>
                <a:lnTo>
                  <a:pt x="17" y="3"/>
                </a:lnTo>
                <a:lnTo>
                  <a:pt x="13" y="5"/>
                </a:lnTo>
                <a:lnTo>
                  <a:pt x="9" y="8"/>
                </a:lnTo>
                <a:lnTo>
                  <a:pt x="5" y="12"/>
                </a:lnTo>
                <a:lnTo>
                  <a:pt x="2" y="17"/>
                </a:lnTo>
                <a:lnTo>
                  <a:pt x="1" y="22"/>
                </a:lnTo>
                <a:lnTo>
                  <a:pt x="0" y="27"/>
                </a:lnTo>
                <a:lnTo>
                  <a:pt x="0" y="27"/>
                </a:lnTo>
                <a:lnTo>
                  <a:pt x="1" y="33"/>
                </a:lnTo>
                <a:lnTo>
                  <a:pt x="2" y="38"/>
                </a:lnTo>
                <a:lnTo>
                  <a:pt x="5" y="43"/>
                </a:lnTo>
                <a:lnTo>
                  <a:pt x="9" y="47"/>
                </a:lnTo>
                <a:lnTo>
                  <a:pt x="13" y="51"/>
                </a:lnTo>
                <a:lnTo>
                  <a:pt x="17" y="53"/>
                </a:lnTo>
                <a:lnTo>
                  <a:pt x="23" y="54"/>
                </a:lnTo>
                <a:lnTo>
                  <a:pt x="28" y="55"/>
                </a:lnTo>
                <a:lnTo>
                  <a:pt x="28" y="55"/>
                </a:lnTo>
                <a:lnTo>
                  <a:pt x="33" y="54"/>
                </a:lnTo>
                <a:lnTo>
                  <a:pt x="39" y="53"/>
                </a:lnTo>
                <a:lnTo>
                  <a:pt x="43" y="51"/>
                </a:lnTo>
                <a:lnTo>
                  <a:pt x="47" y="47"/>
                </a:lnTo>
                <a:lnTo>
                  <a:pt x="50" y="43"/>
                </a:lnTo>
                <a:lnTo>
                  <a:pt x="54" y="38"/>
                </a:lnTo>
                <a:lnTo>
                  <a:pt x="55" y="33"/>
                </a:lnTo>
                <a:lnTo>
                  <a:pt x="56" y="27"/>
                </a:lnTo>
                <a:lnTo>
                  <a:pt x="56"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6F732D68-887C-428F-ACDD-511FDC8AAAFB}"/>
              </a:ext>
            </a:extLst>
          </p:cNvPr>
          <p:cNvSpPr>
            <a:spLocks noEditPoints="1"/>
          </p:cNvSpPr>
          <p:nvPr/>
        </p:nvSpPr>
        <p:spPr bwMode="auto">
          <a:xfrm>
            <a:off x="6453188" y="1515195"/>
            <a:ext cx="53975" cy="53975"/>
          </a:xfrm>
          <a:custGeom>
            <a:avLst/>
            <a:gdLst>
              <a:gd name="T0" fmla="*/ 33 w 66"/>
              <a:gd name="T1" fmla="*/ 67 h 67"/>
              <a:gd name="T2" fmla="*/ 20 w 66"/>
              <a:gd name="T3" fmla="*/ 64 h 67"/>
              <a:gd name="T4" fmla="*/ 9 w 66"/>
              <a:gd name="T5" fmla="*/ 57 h 67"/>
              <a:gd name="T6" fmla="*/ 3 w 66"/>
              <a:gd name="T7" fmla="*/ 46 h 67"/>
              <a:gd name="T8" fmla="*/ 0 w 66"/>
              <a:gd name="T9" fmla="*/ 33 h 67"/>
              <a:gd name="T10" fmla="*/ 1 w 66"/>
              <a:gd name="T11" fmla="*/ 27 h 67"/>
              <a:gd name="T12" fmla="*/ 5 w 66"/>
              <a:gd name="T13" fmla="*/ 15 h 67"/>
              <a:gd name="T14" fmla="*/ 15 w 66"/>
              <a:gd name="T15" fmla="*/ 6 h 67"/>
              <a:gd name="T16" fmla="*/ 26 w 66"/>
              <a:gd name="T17" fmla="*/ 1 h 67"/>
              <a:gd name="T18" fmla="*/ 33 w 66"/>
              <a:gd name="T19" fmla="*/ 0 h 67"/>
              <a:gd name="T20" fmla="*/ 46 w 66"/>
              <a:gd name="T21" fmla="*/ 3 h 67"/>
              <a:gd name="T22" fmla="*/ 57 w 66"/>
              <a:gd name="T23" fmla="*/ 10 h 67"/>
              <a:gd name="T24" fmla="*/ 64 w 66"/>
              <a:gd name="T25" fmla="*/ 20 h 67"/>
              <a:gd name="T26" fmla="*/ 66 w 66"/>
              <a:gd name="T27" fmla="*/ 33 h 67"/>
              <a:gd name="T28" fmla="*/ 65 w 66"/>
              <a:gd name="T29" fmla="*/ 41 h 67"/>
              <a:gd name="T30" fmla="*/ 61 w 66"/>
              <a:gd name="T31" fmla="*/ 53 h 67"/>
              <a:gd name="T32" fmla="*/ 51 w 66"/>
              <a:gd name="T33" fmla="*/ 61 h 67"/>
              <a:gd name="T34" fmla="*/ 39 w 66"/>
              <a:gd name="T35" fmla="*/ 67 h 67"/>
              <a:gd name="T36" fmla="*/ 33 w 66"/>
              <a:gd name="T37" fmla="*/ 67 h 67"/>
              <a:gd name="T38" fmla="*/ 33 w 66"/>
              <a:gd name="T39" fmla="*/ 12 h 67"/>
              <a:gd name="T40" fmla="*/ 24 w 66"/>
              <a:gd name="T41" fmla="*/ 14 h 67"/>
              <a:gd name="T42" fmla="*/ 18 w 66"/>
              <a:gd name="T43" fmla="*/ 18 h 67"/>
              <a:gd name="T44" fmla="*/ 12 w 66"/>
              <a:gd name="T45" fmla="*/ 25 h 67"/>
              <a:gd name="T46" fmla="*/ 11 w 66"/>
              <a:gd name="T47" fmla="*/ 33 h 67"/>
              <a:gd name="T48" fmla="*/ 11 w 66"/>
              <a:gd name="T49" fmla="*/ 38 h 67"/>
              <a:gd name="T50" fmla="*/ 15 w 66"/>
              <a:gd name="T51" fmla="*/ 46 h 67"/>
              <a:gd name="T52" fmla="*/ 21 w 66"/>
              <a:gd name="T53" fmla="*/ 52 h 67"/>
              <a:gd name="T54" fmla="*/ 29 w 66"/>
              <a:gd name="T55" fmla="*/ 55 h 67"/>
              <a:gd name="T56" fmla="*/ 33 w 66"/>
              <a:gd name="T57" fmla="*/ 56 h 67"/>
              <a:gd name="T58" fmla="*/ 41 w 66"/>
              <a:gd name="T59" fmla="*/ 54 h 67"/>
              <a:gd name="T60" fmla="*/ 48 w 66"/>
              <a:gd name="T61" fmla="*/ 49 h 67"/>
              <a:gd name="T62" fmla="*/ 53 w 66"/>
              <a:gd name="T63" fmla="*/ 42 h 67"/>
              <a:gd name="T64" fmla="*/ 54 w 66"/>
              <a:gd name="T65" fmla="*/ 33 h 67"/>
              <a:gd name="T66" fmla="*/ 54 w 66"/>
              <a:gd name="T67" fmla="*/ 29 h 67"/>
              <a:gd name="T68" fmla="*/ 51 w 66"/>
              <a:gd name="T69" fmla="*/ 21 h 67"/>
              <a:gd name="T70" fmla="*/ 45 w 66"/>
              <a:gd name="T71" fmla="*/ 16 h 67"/>
              <a:gd name="T72" fmla="*/ 37 w 66"/>
              <a:gd name="T73" fmla="*/ 12 h 67"/>
              <a:gd name="T74" fmla="*/ 33 w 66"/>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3" y="67"/>
                </a:moveTo>
                <a:lnTo>
                  <a:pt x="33" y="67"/>
                </a:lnTo>
                <a:lnTo>
                  <a:pt x="26" y="67"/>
                </a:lnTo>
                <a:lnTo>
                  <a:pt x="20" y="64"/>
                </a:lnTo>
                <a:lnTo>
                  <a:pt x="15" y="61"/>
                </a:lnTo>
                <a:lnTo>
                  <a:pt x="9" y="57"/>
                </a:lnTo>
                <a:lnTo>
                  <a:pt x="5" y="53"/>
                </a:lnTo>
                <a:lnTo>
                  <a:pt x="3" y="46"/>
                </a:lnTo>
                <a:lnTo>
                  <a:pt x="1" y="41"/>
                </a:lnTo>
                <a:lnTo>
                  <a:pt x="0" y="33"/>
                </a:lnTo>
                <a:lnTo>
                  <a:pt x="0" y="33"/>
                </a:lnTo>
                <a:lnTo>
                  <a:pt x="1" y="27"/>
                </a:lnTo>
                <a:lnTo>
                  <a:pt x="3" y="20"/>
                </a:lnTo>
                <a:lnTo>
                  <a:pt x="5" y="15"/>
                </a:lnTo>
                <a:lnTo>
                  <a:pt x="9" y="10"/>
                </a:lnTo>
                <a:lnTo>
                  <a:pt x="15" y="6"/>
                </a:lnTo>
                <a:lnTo>
                  <a:pt x="20" y="3"/>
                </a:lnTo>
                <a:lnTo>
                  <a:pt x="26" y="1"/>
                </a:lnTo>
                <a:lnTo>
                  <a:pt x="33" y="0"/>
                </a:lnTo>
                <a:lnTo>
                  <a:pt x="33" y="0"/>
                </a:lnTo>
                <a:lnTo>
                  <a:pt x="39" y="1"/>
                </a:lnTo>
                <a:lnTo>
                  <a:pt x="46" y="3"/>
                </a:lnTo>
                <a:lnTo>
                  <a:pt x="51" y="6"/>
                </a:lnTo>
                <a:lnTo>
                  <a:pt x="57" y="10"/>
                </a:lnTo>
                <a:lnTo>
                  <a:pt x="61" y="15"/>
                </a:lnTo>
                <a:lnTo>
                  <a:pt x="64" y="20"/>
                </a:lnTo>
                <a:lnTo>
                  <a:pt x="65" y="27"/>
                </a:lnTo>
                <a:lnTo>
                  <a:pt x="66" y="33"/>
                </a:lnTo>
                <a:lnTo>
                  <a:pt x="66" y="33"/>
                </a:lnTo>
                <a:lnTo>
                  <a:pt x="65" y="41"/>
                </a:lnTo>
                <a:lnTo>
                  <a:pt x="64" y="46"/>
                </a:lnTo>
                <a:lnTo>
                  <a:pt x="61" y="53"/>
                </a:lnTo>
                <a:lnTo>
                  <a:pt x="57" y="57"/>
                </a:lnTo>
                <a:lnTo>
                  <a:pt x="51" y="61"/>
                </a:lnTo>
                <a:lnTo>
                  <a:pt x="46" y="64"/>
                </a:lnTo>
                <a:lnTo>
                  <a:pt x="39" y="67"/>
                </a:lnTo>
                <a:lnTo>
                  <a:pt x="33" y="67"/>
                </a:lnTo>
                <a:lnTo>
                  <a:pt x="33" y="67"/>
                </a:lnTo>
                <a:close/>
                <a:moveTo>
                  <a:pt x="33" y="12"/>
                </a:moveTo>
                <a:lnTo>
                  <a:pt x="33" y="12"/>
                </a:lnTo>
                <a:lnTo>
                  <a:pt x="29" y="12"/>
                </a:lnTo>
                <a:lnTo>
                  <a:pt x="24" y="14"/>
                </a:lnTo>
                <a:lnTo>
                  <a:pt x="21" y="16"/>
                </a:lnTo>
                <a:lnTo>
                  <a:pt x="18" y="18"/>
                </a:lnTo>
                <a:lnTo>
                  <a:pt x="15" y="21"/>
                </a:lnTo>
                <a:lnTo>
                  <a:pt x="12" y="25"/>
                </a:lnTo>
                <a:lnTo>
                  <a:pt x="11" y="29"/>
                </a:lnTo>
                <a:lnTo>
                  <a:pt x="11" y="33"/>
                </a:lnTo>
                <a:lnTo>
                  <a:pt x="11" y="33"/>
                </a:lnTo>
                <a:lnTo>
                  <a:pt x="11" y="38"/>
                </a:lnTo>
                <a:lnTo>
                  <a:pt x="12" y="42"/>
                </a:lnTo>
                <a:lnTo>
                  <a:pt x="15" y="46"/>
                </a:lnTo>
                <a:lnTo>
                  <a:pt x="18" y="49"/>
                </a:lnTo>
                <a:lnTo>
                  <a:pt x="21" y="52"/>
                </a:lnTo>
                <a:lnTo>
                  <a:pt x="24" y="54"/>
                </a:lnTo>
                <a:lnTo>
                  <a:pt x="29" y="55"/>
                </a:lnTo>
                <a:lnTo>
                  <a:pt x="33" y="56"/>
                </a:lnTo>
                <a:lnTo>
                  <a:pt x="33" y="56"/>
                </a:lnTo>
                <a:lnTo>
                  <a:pt x="37" y="55"/>
                </a:lnTo>
                <a:lnTo>
                  <a:pt x="41" y="54"/>
                </a:lnTo>
                <a:lnTo>
                  <a:pt x="45" y="52"/>
                </a:lnTo>
                <a:lnTo>
                  <a:pt x="48" y="49"/>
                </a:lnTo>
                <a:lnTo>
                  <a:pt x="51" y="46"/>
                </a:lnTo>
                <a:lnTo>
                  <a:pt x="53" y="42"/>
                </a:lnTo>
                <a:lnTo>
                  <a:pt x="54" y="38"/>
                </a:lnTo>
                <a:lnTo>
                  <a:pt x="54" y="33"/>
                </a:lnTo>
                <a:lnTo>
                  <a:pt x="54" y="33"/>
                </a:lnTo>
                <a:lnTo>
                  <a:pt x="54" y="29"/>
                </a:lnTo>
                <a:lnTo>
                  <a:pt x="53" y="25"/>
                </a:lnTo>
                <a:lnTo>
                  <a:pt x="51" y="21"/>
                </a:lnTo>
                <a:lnTo>
                  <a:pt x="48" y="18"/>
                </a:lnTo>
                <a:lnTo>
                  <a:pt x="45" y="16"/>
                </a:lnTo>
                <a:lnTo>
                  <a:pt x="41" y="14"/>
                </a:lnTo>
                <a:lnTo>
                  <a:pt x="37" y="12"/>
                </a:lnTo>
                <a:lnTo>
                  <a:pt x="33" y="12"/>
                </a:lnTo>
                <a:lnTo>
                  <a:pt x="33"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59A9A056-691A-4801-80A0-EB995950F78B}"/>
              </a:ext>
            </a:extLst>
          </p:cNvPr>
          <p:cNvSpPr>
            <a:spLocks/>
          </p:cNvSpPr>
          <p:nvPr/>
        </p:nvSpPr>
        <p:spPr bwMode="auto">
          <a:xfrm>
            <a:off x="2659063" y="1537420"/>
            <a:ext cx="790575" cy="688975"/>
          </a:xfrm>
          <a:custGeom>
            <a:avLst/>
            <a:gdLst>
              <a:gd name="T0" fmla="*/ 871 w 997"/>
              <a:gd name="T1" fmla="*/ 866 h 866"/>
              <a:gd name="T2" fmla="*/ 828 w 997"/>
              <a:gd name="T3" fmla="*/ 863 h 866"/>
              <a:gd name="T4" fmla="*/ 788 w 997"/>
              <a:gd name="T5" fmla="*/ 853 h 866"/>
              <a:gd name="T6" fmla="*/ 750 w 997"/>
              <a:gd name="T7" fmla="*/ 838 h 866"/>
              <a:gd name="T8" fmla="*/ 714 w 997"/>
              <a:gd name="T9" fmla="*/ 818 h 866"/>
              <a:gd name="T10" fmla="*/ 673 w 997"/>
              <a:gd name="T11" fmla="*/ 783 h 866"/>
              <a:gd name="T12" fmla="*/ 639 w 997"/>
              <a:gd name="T13" fmla="*/ 741 h 866"/>
              <a:gd name="T14" fmla="*/ 619 w 997"/>
              <a:gd name="T15" fmla="*/ 706 h 866"/>
              <a:gd name="T16" fmla="*/ 603 w 997"/>
              <a:gd name="T17" fmla="*/ 668 h 866"/>
              <a:gd name="T18" fmla="*/ 594 w 997"/>
              <a:gd name="T19" fmla="*/ 627 h 866"/>
              <a:gd name="T20" fmla="*/ 591 w 997"/>
              <a:gd name="T21" fmla="*/ 584 h 866"/>
              <a:gd name="T22" fmla="*/ 591 w 997"/>
              <a:gd name="T23" fmla="*/ 267 h 866"/>
              <a:gd name="T24" fmla="*/ 585 w 997"/>
              <a:gd name="T25" fmla="*/ 227 h 866"/>
              <a:gd name="T26" fmla="*/ 574 w 997"/>
              <a:gd name="T27" fmla="*/ 189 h 866"/>
              <a:gd name="T28" fmla="*/ 544 w 997"/>
              <a:gd name="T29" fmla="*/ 131 h 866"/>
              <a:gd name="T30" fmla="*/ 493 w 997"/>
              <a:gd name="T31" fmla="*/ 73 h 866"/>
              <a:gd name="T32" fmla="*/ 426 w 997"/>
              <a:gd name="T33" fmla="*/ 33 h 866"/>
              <a:gd name="T34" fmla="*/ 389 w 997"/>
              <a:gd name="T35" fmla="*/ 20 h 866"/>
              <a:gd name="T36" fmla="*/ 349 w 997"/>
              <a:gd name="T37" fmla="*/ 13 h 866"/>
              <a:gd name="T38" fmla="*/ 5 w 997"/>
              <a:gd name="T39" fmla="*/ 12 h 866"/>
              <a:gd name="T40" fmla="*/ 2 w 997"/>
              <a:gd name="T41" fmla="*/ 11 h 866"/>
              <a:gd name="T42" fmla="*/ 0 w 997"/>
              <a:gd name="T43" fmla="*/ 6 h 866"/>
              <a:gd name="T44" fmla="*/ 3 w 997"/>
              <a:gd name="T45" fmla="*/ 1 h 866"/>
              <a:gd name="T46" fmla="*/ 321 w 997"/>
              <a:gd name="T47" fmla="*/ 0 h 866"/>
              <a:gd name="T48" fmla="*/ 364 w 997"/>
              <a:gd name="T49" fmla="*/ 3 h 866"/>
              <a:gd name="T50" fmla="*/ 405 w 997"/>
              <a:gd name="T51" fmla="*/ 13 h 866"/>
              <a:gd name="T52" fmla="*/ 442 w 997"/>
              <a:gd name="T53" fmla="*/ 28 h 866"/>
              <a:gd name="T54" fmla="*/ 478 w 997"/>
              <a:gd name="T55" fmla="*/ 48 h 866"/>
              <a:gd name="T56" fmla="*/ 520 w 997"/>
              <a:gd name="T57" fmla="*/ 83 h 866"/>
              <a:gd name="T58" fmla="*/ 554 w 997"/>
              <a:gd name="T59" fmla="*/ 125 h 866"/>
              <a:gd name="T60" fmla="*/ 574 w 997"/>
              <a:gd name="T61" fmla="*/ 160 h 866"/>
              <a:gd name="T62" fmla="*/ 589 w 997"/>
              <a:gd name="T63" fmla="*/ 198 h 866"/>
              <a:gd name="T64" fmla="*/ 599 w 997"/>
              <a:gd name="T65" fmla="*/ 238 h 866"/>
              <a:gd name="T66" fmla="*/ 602 w 997"/>
              <a:gd name="T67" fmla="*/ 281 h 866"/>
              <a:gd name="T68" fmla="*/ 602 w 997"/>
              <a:gd name="T69" fmla="*/ 598 h 866"/>
              <a:gd name="T70" fmla="*/ 608 w 997"/>
              <a:gd name="T71" fmla="*/ 639 h 866"/>
              <a:gd name="T72" fmla="*/ 619 w 997"/>
              <a:gd name="T73" fmla="*/ 677 h 866"/>
              <a:gd name="T74" fmla="*/ 648 w 997"/>
              <a:gd name="T75" fmla="*/ 735 h 866"/>
              <a:gd name="T76" fmla="*/ 700 w 997"/>
              <a:gd name="T77" fmla="*/ 793 h 866"/>
              <a:gd name="T78" fmla="*/ 767 w 997"/>
              <a:gd name="T79" fmla="*/ 833 h 866"/>
              <a:gd name="T80" fmla="*/ 804 w 997"/>
              <a:gd name="T81" fmla="*/ 846 h 866"/>
              <a:gd name="T82" fmla="*/ 844 w 997"/>
              <a:gd name="T83" fmla="*/ 853 h 866"/>
              <a:gd name="T84" fmla="*/ 991 w 997"/>
              <a:gd name="T85" fmla="*/ 854 h 866"/>
              <a:gd name="T86" fmla="*/ 996 w 997"/>
              <a:gd name="T87" fmla="*/ 856 h 866"/>
              <a:gd name="T88" fmla="*/ 997 w 997"/>
              <a:gd name="T89" fmla="*/ 860 h 866"/>
              <a:gd name="T90" fmla="*/ 993 w 997"/>
              <a:gd name="T91" fmla="*/ 865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7" h="866">
                <a:moveTo>
                  <a:pt x="991" y="866"/>
                </a:moveTo>
                <a:lnTo>
                  <a:pt x="871" y="866"/>
                </a:lnTo>
                <a:lnTo>
                  <a:pt x="871" y="866"/>
                </a:lnTo>
                <a:lnTo>
                  <a:pt x="857" y="865"/>
                </a:lnTo>
                <a:lnTo>
                  <a:pt x="843" y="864"/>
                </a:lnTo>
                <a:lnTo>
                  <a:pt x="828" y="863"/>
                </a:lnTo>
                <a:lnTo>
                  <a:pt x="815" y="860"/>
                </a:lnTo>
                <a:lnTo>
                  <a:pt x="801" y="856"/>
                </a:lnTo>
                <a:lnTo>
                  <a:pt x="788" y="853"/>
                </a:lnTo>
                <a:lnTo>
                  <a:pt x="774" y="849"/>
                </a:lnTo>
                <a:lnTo>
                  <a:pt x="762" y="843"/>
                </a:lnTo>
                <a:lnTo>
                  <a:pt x="750" y="838"/>
                </a:lnTo>
                <a:lnTo>
                  <a:pt x="738" y="832"/>
                </a:lnTo>
                <a:lnTo>
                  <a:pt x="726" y="825"/>
                </a:lnTo>
                <a:lnTo>
                  <a:pt x="714" y="818"/>
                </a:lnTo>
                <a:lnTo>
                  <a:pt x="703" y="810"/>
                </a:lnTo>
                <a:lnTo>
                  <a:pt x="693" y="802"/>
                </a:lnTo>
                <a:lnTo>
                  <a:pt x="673" y="783"/>
                </a:lnTo>
                <a:lnTo>
                  <a:pt x="655" y="763"/>
                </a:lnTo>
                <a:lnTo>
                  <a:pt x="646" y="753"/>
                </a:lnTo>
                <a:lnTo>
                  <a:pt x="639" y="741"/>
                </a:lnTo>
                <a:lnTo>
                  <a:pt x="631" y="731"/>
                </a:lnTo>
                <a:lnTo>
                  <a:pt x="624" y="719"/>
                </a:lnTo>
                <a:lnTo>
                  <a:pt x="619" y="706"/>
                </a:lnTo>
                <a:lnTo>
                  <a:pt x="612" y="694"/>
                </a:lnTo>
                <a:lnTo>
                  <a:pt x="608" y="681"/>
                </a:lnTo>
                <a:lnTo>
                  <a:pt x="603" y="668"/>
                </a:lnTo>
                <a:lnTo>
                  <a:pt x="599" y="655"/>
                </a:lnTo>
                <a:lnTo>
                  <a:pt x="596" y="641"/>
                </a:lnTo>
                <a:lnTo>
                  <a:pt x="594" y="627"/>
                </a:lnTo>
                <a:lnTo>
                  <a:pt x="592" y="614"/>
                </a:lnTo>
                <a:lnTo>
                  <a:pt x="591" y="600"/>
                </a:lnTo>
                <a:lnTo>
                  <a:pt x="591" y="584"/>
                </a:lnTo>
                <a:lnTo>
                  <a:pt x="591" y="281"/>
                </a:lnTo>
                <a:lnTo>
                  <a:pt x="591" y="281"/>
                </a:lnTo>
                <a:lnTo>
                  <a:pt x="591" y="267"/>
                </a:lnTo>
                <a:lnTo>
                  <a:pt x="589" y="254"/>
                </a:lnTo>
                <a:lnTo>
                  <a:pt x="587" y="241"/>
                </a:lnTo>
                <a:lnTo>
                  <a:pt x="585" y="227"/>
                </a:lnTo>
                <a:lnTo>
                  <a:pt x="582" y="214"/>
                </a:lnTo>
                <a:lnTo>
                  <a:pt x="579" y="201"/>
                </a:lnTo>
                <a:lnTo>
                  <a:pt x="574" y="189"/>
                </a:lnTo>
                <a:lnTo>
                  <a:pt x="569" y="176"/>
                </a:lnTo>
                <a:lnTo>
                  <a:pt x="558" y="152"/>
                </a:lnTo>
                <a:lnTo>
                  <a:pt x="544" y="131"/>
                </a:lnTo>
                <a:lnTo>
                  <a:pt x="529" y="109"/>
                </a:lnTo>
                <a:lnTo>
                  <a:pt x="511" y="91"/>
                </a:lnTo>
                <a:lnTo>
                  <a:pt x="493" y="73"/>
                </a:lnTo>
                <a:lnTo>
                  <a:pt x="471" y="58"/>
                </a:lnTo>
                <a:lnTo>
                  <a:pt x="450" y="44"/>
                </a:lnTo>
                <a:lnTo>
                  <a:pt x="426" y="33"/>
                </a:lnTo>
                <a:lnTo>
                  <a:pt x="413" y="28"/>
                </a:lnTo>
                <a:lnTo>
                  <a:pt x="401" y="24"/>
                </a:lnTo>
                <a:lnTo>
                  <a:pt x="389" y="20"/>
                </a:lnTo>
                <a:lnTo>
                  <a:pt x="376" y="17"/>
                </a:lnTo>
                <a:lnTo>
                  <a:pt x="362" y="15"/>
                </a:lnTo>
                <a:lnTo>
                  <a:pt x="349" y="13"/>
                </a:lnTo>
                <a:lnTo>
                  <a:pt x="335" y="12"/>
                </a:lnTo>
                <a:lnTo>
                  <a:pt x="321" y="12"/>
                </a:lnTo>
                <a:lnTo>
                  <a:pt x="5" y="12"/>
                </a:lnTo>
                <a:lnTo>
                  <a:pt x="5" y="12"/>
                </a:lnTo>
                <a:lnTo>
                  <a:pt x="3" y="12"/>
                </a:lnTo>
                <a:lnTo>
                  <a:pt x="2" y="11"/>
                </a:lnTo>
                <a:lnTo>
                  <a:pt x="0" y="8"/>
                </a:lnTo>
                <a:lnTo>
                  <a:pt x="0" y="6"/>
                </a:lnTo>
                <a:lnTo>
                  <a:pt x="0" y="6"/>
                </a:lnTo>
                <a:lnTo>
                  <a:pt x="0" y="4"/>
                </a:lnTo>
                <a:lnTo>
                  <a:pt x="2" y="2"/>
                </a:lnTo>
                <a:lnTo>
                  <a:pt x="3" y="1"/>
                </a:lnTo>
                <a:lnTo>
                  <a:pt x="5" y="0"/>
                </a:lnTo>
                <a:lnTo>
                  <a:pt x="321" y="0"/>
                </a:lnTo>
                <a:lnTo>
                  <a:pt x="321" y="0"/>
                </a:lnTo>
                <a:lnTo>
                  <a:pt x="336" y="1"/>
                </a:lnTo>
                <a:lnTo>
                  <a:pt x="350" y="2"/>
                </a:lnTo>
                <a:lnTo>
                  <a:pt x="364" y="3"/>
                </a:lnTo>
                <a:lnTo>
                  <a:pt x="378" y="6"/>
                </a:lnTo>
                <a:lnTo>
                  <a:pt x="391" y="10"/>
                </a:lnTo>
                <a:lnTo>
                  <a:pt x="405" y="13"/>
                </a:lnTo>
                <a:lnTo>
                  <a:pt x="418" y="17"/>
                </a:lnTo>
                <a:lnTo>
                  <a:pt x="430" y="22"/>
                </a:lnTo>
                <a:lnTo>
                  <a:pt x="442" y="28"/>
                </a:lnTo>
                <a:lnTo>
                  <a:pt x="455" y="34"/>
                </a:lnTo>
                <a:lnTo>
                  <a:pt x="467" y="41"/>
                </a:lnTo>
                <a:lnTo>
                  <a:pt x="478" y="48"/>
                </a:lnTo>
                <a:lnTo>
                  <a:pt x="489" y="56"/>
                </a:lnTo>
                <a:lnTo>
                  <a:pt x="499" y="64"/>
                </a:lnTo>
                <a:lnTo>
                  <a:pt x="520" y="83"/>
                </a:lnTo>
                <a:lnTo>
                  <a:pt x="538" y="103"/>
                </a:lnTo>
                <a:lnTo>
                  <a:pt x="547" y="114"/>
                </a:lnTo>
                <a:lnTo>
                  <a:pt x="554" y="125"/>
                </a:lnTo>
                <a:lnTo>
                  <a:pt x="562" y="135"/>
                </a:lnTo>
                <a:lnTo>
                  <a:pt x="568" y="147"/>
                </a:lnTo>
                <a:lnTo>
                  <a:pt x="574" y="160"/>
                </a:lnTo>
                <a:lnTo>
                  <a:pt x="580" y="172"/>
                </a:lnTo>
                <a:lnTo>
                  <a:pt x="585" y="185"/>
                </a:lnTo>
                <a:lnTo>
                  <a:pt x="589" y="198"/>
                </a:lnTo>
                <a:lnTo>
                  <a:pt x="593" y="212"/>
                </a:lnTo>
                <a:lnTo>
                  <a:pt x="596" y="224"/>
                </a:lnTo>
                <a:lnTo>
                  <a:pt x="599" y="238"/>
                </a:lnTo>
                <a:lnTo>
                  <a:pt x="600" y="252"/>
                </a:lnTo>
                <a:lnTo>
                  <a:pt x="601" y="266"/>
                </a:lnTo>
                <a:lnTo>
                  <a:pt x="602" y="281"/>
                </a:lnTo>
                <a:lnTo>
                  <a:pt x="602" y="584"/>
                </a:lnTo>
                <a:lnTo>
                  <a:pt x="602" y="584"/>
                </a:lnTo>
                <a:lnTo>
                  <a:pt x="602" y="598"/>
                </a:lnTo>
                <a:lnTo>
                  <a:pt x="603" y="612"/>
                </a:lnTo>
                <a:lnTo>
                  <a:pt x="605" y="625"/>
                </a:lnTo>
                <a:lnTo>
                  <a:pt x="608" y="639"/>
                </a:lnTo>
                <a:lnTo>
                  <a:pt x="610" y="652"/>
                </a:lnTo>
                <a:lnTo>
                  <a:pt x="614" y="665"/>
                </a:lnTo>
                <a:lnTo>
                  <a:pt x="619" y="677"/>
                </a:lnTo>
                <a:lnTo>
                  <a:pt x="623" y="690"/>
                </a:lnTo>
                <a:lnTo>
                  <a:pt x="635" y="713"/>
                </a:lnTo>
                <a:lnTo>
                  <a:pt x="648" y="735"/>
                </a:lnTo>
                <a:lnTo>
                  <a:pt x="664" y="756"/>
                </a:lnTo>
                <a:lnTo>
                  <a:pt x="681" y="775"/>
                </a:lnTo>
                <a:lnTo>
                  <a:pt x="700" y="793"/>
                </a:lnTo>
                <a:lnTo>
                  <a:pt x="721" y="808"/>
                </a:lnTo>
                <a:lnTo>
                  <a:pt x="743" y="822"/>
                </a:lnTo>
                <a:lnTo>
                  <a:pt x="767" y="833"/>
                </a:lnTo>
                <a:lnTo>
                  <a:pt x="779" y="838"/>
                </a:lnTo>
                <a:lnTo>
                  <a:pt x="791" y="842"/>
                </a:lnTo>
                <a:lnTo>
                  <a:pt x="804" y="846"/>
                </a:lnTo>
                <a:lnTo>
                  <a:pt x="817" y="849"/>
                </a:lnTo>
                <a:lnTo>
                  <a:pt x="830" y="851"/>
                </a:lnTo>
                <a:lnTo>
                  <a:pt x="844" y="853"/>
                </a:lnTo>
                <a:lnTo>
                  <a:pt x="857" y="854"/>
                </a:lnTo>
                <a:lnTo>
                  <a:pt x="871" y="854"/>
                </a:lnTo>
                <a:lnTo>
                  <a:pt x="991" y="854"/>
                </a:lnTo>
                <a:lnTo>
                  <a:pt x="991" y="854"/>
                </a:lnTo>
                <a:lnTo>
                  <a:pt x="993" y="854"/>
                </a:lnTo>
                <a:lnTo>
                  <a:pt x="996" y="856"/>
                </a:lnTo>
                <a:lnTo>
                  <a:pt x="997" y="857"/>
                </a:lnTo>
                <a:lnTo>
                  <a:pt x="997" y="860"/>
                </a:lnTo>
                <a:lnTo>
                  <a:pt x="997" y="860"/>
                </a:lnTo>
                <a:lnTo>
                  <a:pt x="997" y="862"/>
                </a:lnTo>
                <a:lnTo>
                  <a:pt x="996" y="864"/>
                </a:lnTo>
                <a:lnTo>
                  <a:pt x="993" y="865"/>
                </a:lnTo>
                <a:lnTo>
                  <a:pt x="991" y="866"/>
                </a:lnTo>
                <a:lnTo>
                  <a:pt x="991" y="866"/>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45DA06AE-2AE2-48DA-90C0-CB4BB371B578}"/>
              </a:ext>
            </a:extLst>
          </p:cNvPr>
          <p:cNvSpPr>
            <a:spLocks/>
          </p:cNvSpPr>
          <p:nvPr/>
        </p:nvSpPr>
        <p:spPr bwMode="auto">
          <a:xfrm>
            <a:off x="2659063" y="3024907"/>
            <a:ext cx="790575" cy="687388"/>
          </a:xfrm>
          <a:custGeom>
            <a:avLst/>
            <a:gdLst>
              <a:gd name="T0" fmla="*/ 5 w 997"/>
              <a:gd name="T1" fmla="*/ 865 h 865"/>
              <a:gd name="T2" fmla="*/ 0 w 997"/>
              <a:gd name="T3" fmla="*/ 862 h 865"/>
              <a:gd name="T4" fmla="*/ 0 w 997"/>
              <a:gd name="T5" fmla="*/ 857 h 865"/>
              <a:gd name="T6" fmla="*/ 5 w 997"/>
              <a:gd name="T7" fmla="*/ 853 h 865"/>
              <a:gd name="T8" fmla="*/ 335 w 997"/>
              <a:gd name="T9" fmla="*/ 853 h 865"/>
              <a:gd name="T10" fmla="*/ 376 w 997"/>
              <a:gd name="T11" fmla="*/ 848 h 865"/>
              <a:gd name="T12" fmla="*/ 413 w 997"/>
              <a:gd name="T13" fmla="*/ 837 h 865"/>
              <a:gd name="T14" fmla="*/ 471 w 997"/>
              <a:gd name="T15" fmla="*/ 807 h 865"/>
              <a:gd name="T16" fmla="*/ 529 w 997"/>
              <a:gd name="T17" fmla="*/ 756 h 865"/>
              <a:gd name="T18" fmla="*/ 569 w 997"/>
              <a:gd name="T19" fmla="*/ 689 h 865"/>
              <a:gd name="T20" fmla="*/ 582 w 997"/>
              <a:gd name="T21" fmla="*/ 651 h 865"/>
              <a:gd name="T22" fmla="*/ 589 w 997"/>
              <a:gd name="T23" fmla="*/ 611 h 865"/>
              <a:gd name="T24" fmla="*/ 591 w 997"/>
              <a:gd name="T25" fmla="*/ 281 h 865"/>
              <a:gd name="T26" fmla="*/ 592 w 997"/>
              <a:gd name="T27" fmla="*/ 251 h 865"/>
              <a:gd name="T28" fmla="*/ 599 w 997"/>
              <a:gd name="T29" fmla="*/ 211 h 865"/>
              <a:gd name="T30" fmla="*/ 612 w 997"/>
              <a:gd name="T31" fmla="*/ 171 h 865"/>
              <a:gd name="T32" fmla="*/ 631 w 997"/>
              <a:gd name="T33" fmla="*/ 135 h 865"/>
              <a:gd name="T34" fmla="*/ 655 w 997"/>
              <a:gd name="T35" fmla="*/ 102 h 865"/>
              <a:gd name="T36" fmla="*/ 703 w 997"/>
              <a:gd name="T37" fmla="*/ 56 h 865"/>
              <a:gd name="T38" fmla="*/ 738 w 997"/>
              <a:gd name="T39" fmla="*/ 33 h 865"/>
              <a:gd name="T40" fmla="*/ 774 w 997"/>
              <a:gd name="T41" fmla="*/ 16 h 865"/>
              <a:gd name="T42" fmla="*/ 815 w 997"/>
              <a:gd name="T43" fmla="*/ 5 h 865"/>
              <a:gd name="T44" fmla="*/ 857 w 997"/>
              <a:gd name="T45" fmla="*/ 0 h 865"/>
              <a:gd name="T46" fmla="*/ 991 w 997"/>
              <a:gd name="T47" fmla="*/ 0 h 865"/>
              <a:gd name="T48" fmla="*/ 997 w 997"/>
              <a:gd name="T49" fmla="*/ 3 h 865"/>
              <a:gd name="T50" fmla="*/ 997 w 997"/>
              <a:gd name="T51" fmla="*/ 8 h 865"/>
              <a:gd name="T52" fmla="*/ 991 w 997"/>
              <a:gd name="T53" fmla="*/ 11 h 865"/>
              <a:gd name="T54" fmla="*/ 857 w 997"/>
              <a:gd name="T55" fmla="*/ 12 h 865"/>
              <a:gd name="T56" fmla="*/ 817 w 997"/>
              <a:gd name="T57" fmla="*/ 16 h 865"/>
              <a:gd name="T58" fmla="*/ 779 w 997"/>
              <a:gd name="T59" fmla="*/ 27 h 865"/>
              <a:gd name="T60" fmla="*/ 721 w 997"/>
              <a:gd name="T61" fmla="*/ 57 h 865"/>
              <a:gd name="T62" fmla="*/ 664 w 997"/>
              <a:gd name="T63" fmla="*/ 110 h 865"/>
              <a:gd name="T64" fmla="*/ 623 w 997"/>
              <a:gd name="T65" fmla="*/ 175 h 865"/>
              <a:gd name="T66" fmla="*/ 610 w 997"/>
              <a:gd name="T67" fmla="*/ 213 h 865"/>
              <a:gd name="T68" fmla="*/ 603 w 997"/>
              <a:gd name="T69" fmla="*/ 253 h 865"/>
              <a:gd name="T70" fmla="*/ 602 w 997"/>
              <a:gd name="T71" fmla="*/ 584 h 865"/>
              <a:gd name="T72" fmla="*/ 600 w 997"/>
              <a:gd name="T73" fmla="*/ 613 h 865"/>
              <a:gd name="T74" fmla="*/ 593 w 997"/>
              <a:gd name="T75" fmla="*/ 654 h 865"/>
              <a:gd name="T76" fmla="*/ 580 w 997"/>
              <a:gd name="T77" fmla="*/ 693 h 865"/>
              <a:gd name="T78" fmla="*/ 562 w 997"/>
              <a:gd name="T79" fmla="*/ 730 h 865"/>
              <a:gd name="T80" fmla="*/ 538 w 997"/>
              <a:gd name="T81" fmla="*/ 763 h 865"/>
              <a:gd name="T82" fmla="*/ 489 w 997"/>
              <a:gd name="T83" fmla="*/ 809 h 865"/>
              <a:gd name="T84" fmla="*/ 455 w 997"/>
              <a:gd name="T85" fmla="*/ 831 h 865"/>
              <a:gd name="T86" fmla="*/ 418 w 997"/>
              <a:gd name="T87" fmla="*/ 848 h 865"/>
              <a:gd name="T88" fmla="*/ 378 w 997"/>
              <a:gd name="T89" fmla="*/ 859 h 865"/>
              <a:gd name="T90" fmla="*/ 336 w 997"/>
              <a:gd name="T91" fmla="*/ 86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7" h="865">
                <a:moveTo>
                  <a:pt x="321" y="865"/>
                </a:moveTo>
                <a:lnTo>
                  <a:pt x="5" y="865"/>
                </a:lnTo>
                <a:lnTo>
                  <a:pt x="5" y="865"/>
                </a:lnTo>
                <a:lnTo>
                  <a:pt x="3" y="864"/>
                </a:lnTo>
                <a:lnTo>
                  <a:pt x="2" y="863"/>
                </a:lnTo>
                <a:lnTo>
                  <a:pt x="0" y="862"/>
                </a:lnTo>
                <a:lnTo>
                  <a:pt x="0" y="859"/>
                </a:lnTo>
                <a:lnTo>
                  <a:pt x="0" y="859"/>
                </a:lnTo>
                <a:lnTo>
                  <a:pt x="0" y="857"/>
                </a:lnTo>
                <a:lnTo>
                  <a:pt x="2" y="855"/>
                </a:lnTo>
                <a:lnTo>
                  <a:pt x="3" y="854"/>
                </a:lnTo>
                <a:lnTo>
                  <a:pt x="5" y="853"/>
                </a:lnTo>
                <a:lnTo>
                  <a:pt x="321" y="853"/>
                </a:lnTo>
                <a:lnTo>
                  <a:pt x="321" y="853"/>
                </a:lnTo>
                <a:lnTo>
                  <a:pt x="335" y="853"/>
                </a:lnTo>
                <a:lnTo>
                  <a:pt x="349" y="852"/>
                </a:lnTo>
                <a:lnTo>
                  <a:pt x="362" y="850"/>
                </a:lnTo>
                <a:lnTo>
                  <a:pt x="376" y="848"/>
                </a:lnTo>
                <a:lnTo>
                  <a:pt x="389" y="845"/>
                </a:lnTo>
                <a:lnTo>
                  <a:pt x="401" y="841"/>
                </a:lnTo>
                <a:lnTo>
                  <a:pt x="413" y="837"/>
                </a:lnTo>
                <a:lnTo>
                  <a:pt x="426" y="832"/>
                </a:lnTo>
                <a:lnTo>
                  <a:pt x="450" y="821"/>
                </a:lnTo>
                <a:lnTo>
                  <a:pt x="471" y="807"/>
                </a:lnTo>
                <a:lnTo>
                  <a:pt x="493" y="792"/>
                </a:lnTo>
                <a:lnTo>
                  <a:pt x="511" y="775"/>
                </a:lnTo>
                <a:lnTo>
                  <a:pt x="529" y="756"/>
                </a:lnTo>
                <a:lnTo>
                  <a:pt x="544" y="734"/>
                </a:lnTo>
                <a:lnTo>
                  <a:pt x="558" y="713"/>
                </a:lnTo>
                <a:lnTo>
                  <a:pt x="569" y="689"/>
                </a:lnTo>
                <a:lnTo>
                  <a:pt x="574" y="677"/>
                </a:lnTo>
                <a:lnTo>
                  <a:pt x="579" y="664"/>
                </a:lnTo>
                <a:lnTo>
                  <a:pt x="582" y="651"/>
                </a:lnTo>
                <a:lnTo>
                  <a:pt x="585" y="638"/>
                </a:lnTo>
                <a:lnTo>
                  <a:pt x="587" y="625"/>
                </a:lnTo>
                <a:lnTo>
                  <a:pt x="589" y="611"/>
                </a:lnTo>
                <a:lnTo>
                  <a:pt x="591" y="598"/>
                </a:lnTo>
                <a:lnTo>
                  <a:pt x="591" y="584"/>
                </a:lnTo>
                <a:lnTo>
                  <a:pt x="591" y="281"/>
                </a:lnTo>
                <a:lnTo>
                  <a:pt x="591" y="281"/>
                </a:lnTo>
                <a:lnTo>
                  <a:pt x="591" y="267"/>
                </a:lnTo>
                <a:lnTo>
                  <a:pt x="592" y="251"/>
                </a:lnTo>
                <a:lnTo>
                  <a:pt x="594" y="238"/>
                </a:lnTo>
                <a:lnTo>
                  <a:pt x="596" y="224"/>
                </a:lnTo>
                <a:lnTo>
                  <a:pt x="599" y="211"/>
                </a:lnTo>
                <a:lnTo>
                  <a:pt x="603" y="197"/>
                </a:lnTo>
                <a:lnTo>
                  <a:pt x="608" y="184"/>
                </a:lnTo>
                <a:lnTo>
                  <a:pt x="612" y="171"/>
                </a:lnTo>
                <a:lnTo>
                  <a:pt x="619" y="159"/>
                </a:lnTo>
                <a:lnTo>
                  <a:pt x="624" y="146"/>
                </a:lnTo>
                <a:lnTo>
                  <a:pt x="631" y="135"/>
                </a:lnTo>
                <a:lnTo>
                  <a:pt x="639" y="124"/>
                </a:lnTo>
                <a:lnTo>
                  <a:pt x="646" y="113"/>
                </a:lnTo>
                <a:lnTo>
                  <a:pt x="655" y="102"/>
                </a:lnTo>
                <a:lnTo>
                  <a:pt x="673" y="82"/>
                </a:lnTo>
                <a:lnTo>
                  <a:pt x="693" y="63"/>
                </a:lnTo>
                <a:lnTo>
                  <a:pt x="703" y="56"/>
                </a:lnTo>
                <a:lnTo>
                  <a:pt x="714" y="47"/>
                </a:lnTo>
                <a:lnTo>
                  <a:pt x="726" y="40"/>
                </a:lnTo>
                <a:lnTo>
                  <a:pt x="738" y="33"/>
                </a:lnTo>
                <a:lnTo>
                  <a:pt x="750" y="27"/>
                </a:lnTo>
                <a:lnTo>
                  <a:pt x="762" y="22"/>
                </a:lnTo>
                <a:lnTo>
                  <a:pt x="774" y="16"/>
                </a:lnTo>
                <a:lnTo>
                  <a:pt x="788" y="12"/>
                </a:lnTo>
                <a:lnTo>
                  <a:pt x="801" y="9"/>
                </a:lnTo>
                <a:lnTo>
                  <a:pt x="815" y="5"/>
                </a:lnTo>
                <a:lnTo>
                  <a:pt x="828" y="3"/>
                </a:lnTo>
                <a:lnTo>
                  <a:pt x="843" y="1"/>
                </a:lnTo>
                <a:lnTo>
                  <a:pt x="857" y="0"/>
                </a:lnTo>
                <a:lnTo>
                  <a:pt x="871" y="0"/>
                </a:lnTo>
                <a:lnTo>
                  <a:pt x="991" y="0"/>
                </a:lnTo>
                <a:lnTo>
                  <a:pt x="991" y="0"/>
                </a:lnTo>
                <a:lnTo>
                  <a:pt x="993" y="0"/>
                </a:lnTo>
                <a:lnTo>
                  <a:pt x="996" y="1"/>
                </a:lnTo>
                <a:lnTo>
                  <a:pt x="997" y="3"/>
                </a:lnTo>
                <a:lnTo>
                  <a:pt x="997" y="5"/>
                </a:lnTo>
                <a:lnTo>
                  <a:pt x="997" y="5"/>
                </a:lnTo>
                <a:lnTo>
                  <a:pt x="997" y="8"/>
                </a:lnTo>
                <a:lnTo>
                  <a:pt x="996" y="10"/>
                </a:lnTo>
                <a:lnTo>
                  <a:pt x="993" y="11"/>
                </a:lnTo>
                <a:lnTo>
                  <a:pt x="991" y="11"/>
                </a:lnTo>
                <a:lnTo>
                  <a:pt x="871" y="11"/>
                </a:lnTo>
                <a:lnTo>
                  <a:pt x="871" y="11"/>
                </a:lnTo>
                <a:lnTo>
                  <a:pt x="857" y="12"/>
                </a:lnTo>
                <a:lnTo>
                  <a:pt x="844" y="13"/>
                </a:lnTo>
                <a:lnTo>
                  <a:pt x="830" y="14"/>
                </a:lnTo>
                <a:lnTo>
                  <a:pt x="817" y="16"/>
                </a:lnTo>
                <a:lnTo>
                  <a:pt x="804" y="19"/>
                </a:lnTo>
                <a:lnTo>
                  <a:pt x="791" y="24"/>
                </a:lnTo>
                <a:lnTo>
                  <a:pt x="779" y="27"/>
                </a:lnTo>
                <a:lnTo>
                  <a:pt x="767" y="32"/>
                </a:lnTo>
                <a:lnTo>
                  <a:pt x="743" y="44"/>
                </a:lnTo>
                <a:lnTo>
                  <a:pt x="721" y="57"/>
                </a:lnTo>
                <a:lnTo>
                  <a:pt x="700" y="73"/>
                </a:lnTo>
                <a:lnTo>
                  <a:pt x="681" y="90"/>
                </a:lnTo>
                <a:lnTo>
                  <a:pt x="664" y="110"/>
                </a:lnTo>
                <a:lnTo>
                  <a:pt x="648" y="130"/>
                </a:lnTo>
                <a:lnTo>
                  <a:pt x="635" y="153"/>
                </a:lnTo>
                <a:lnTo>
                  <a:pt x="623" y="175"/>
                </a:lnTo>
                <a:lnTo>
                  <a:pt x="619" y="188"/>
                </a:lnTo>
                <a:lnTo>
                  <a:pt x="614" y="200"/>
                </a:lnTo>
                <a:lnTo>
                  <a:pt x="610" y="213"/>
                </a:lnTo>
                <a:lnTo>
                  <a:pt x="608" y="226"/>
                </a:lnTo>
                <a:lnTo>
                  <a:pt x="605" y="240"/>
                </a:lnTo>
                <a:lnTo>
                  <a:pt x="603" y="253"/>
                </a:lnTo>
                <a:lnTo>
                  <a:pt x="602" y="267"/>
                </a:lnTo>
                <a:lnTo>
                  <a:pt x="602" y="281"/>
                </a:lnTo>
                <a:lnTo>
                  <a:pt x="602" y="584"/>
                </a:lnTo>
                <a:lnTo>
                  <a:pt x="602" y="584"/>
                </a:lnTo>
                <a:lnTo>
                  <a:pt x="601" y="599"/>
                </a:lnTo>
                <a:lnTo>
                  <a:pt x="600" y="613"/>
                </a:lnTo>
                <a:lnTo>
                  <a:pt x="599" y="627"/>
                </a:lnTo>
                <a:lnTo>
                  <a:pt x="596" y="641"/>
                </a:lnTo>
                <a:lnTo>
                  <a:pt x="593" y="654"/>
                </a:lnTo>
                <a:lnTo>
                  <a:pt x="589" y="667"/>
                </a:lnTo>
                <a:lnTo>
                  <a:pt x="585" y="680"/>
                </a:lnTo>
                <a:lnTo>
                  <a:pt x="580" y="693"/>
                </a:lnTo>
                <a:lnTo>
                  <a:pt x="574" y="706"/>
                </a:lnTo>
                <a:lnTo>
                  <a:pt x="568" y="718"/>
                </a:lnTo>
                <a:lnTo>
                  <a:pt x="562" y="730"/>
                </a:lnTo>
                <a:lnTo>
                  <a:pt x="554" y="740"/>
                </a:lnTo>
                <a:lnTo>
                  <a:pt x="547" y="752"/>
                </a:lnTo>
                <a:lnTo>
                  <a:pt x="538" y="763"/>
                </a:lnTo>
                <a:lnTo>
                  <a:pt x="520" y="782"/>
                </a:lnTo>
                <a:lnTo>
                  <a:pt x="499" y="801"/>
                </a:lnTo>
                <a:lnTo>
                  <a:pt x="489" y="809"/>
                </a:lnTo>
                <a:lnTo>
                  <a:pt x="478" y="817"/>
                </a:lnTo>
                <a:lnTo>
                  <a:pt x="467" y="824"/>
                </a:lnTo>
                <a:lnTo>
                  <a:pt x="455" y="831"/>
                </a:lnTo>
                <a:lnTo>
                  <a:pt x="442" y="837"/>
                </a:lnTo>
                <a:lnTo>
                  <a:pt x="430" y="843"/>
                </a:lnTo>
                <a:lnTo>
                  <a:pt x="418" y="848"/>
                </a:lnTo>
                <a:lnTo>
                  <a:pt x="405" y="852"/>
                </a:lnTo>
                <a:lnTo>
                  <a:pt x="391" y="857"/>
                </a:lnTo>
                <a:lnTo>
                  <a:pt x="378" y="859"/>
                </a:lnTo>
                <a:lnTo>
                  <a:pt x="364" y="862"/>
                </a:lnTo>
                <a:lnTo>
                  <a:pt x="350" y="863"/>
                </a:lnTo>
                <a:lnTo>
                  <a:pt x="336" y="864"/>
                </a:lnTo>
                <a:lnTo>
                  <a:pt x="321" y="865"/>
                </a:lnTo>
                <a:lnTo>
                  <a:pt x="321" y="865"/>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2">
            <a:extLst>
              <a:ext uri="{FF2B5EF4-FFF2-40B4-BE49-F238E27FC236}">
                <a16:creationId xmlns:a16="http://schemas.microsoft.com/office/drawing/2014/main" id="{6CF97ECC-350E-4A8D-8E23-ED873D5D9E74}"/>
              </a:ext>
            </a:extLst>
          </p:cNvPr>
          <p:cNvSpPr>
            <a:spLocks/>
          </p:cNvSpPr>
          <p:nvPr/>
        </p:nvSpPr>
        <p:spPr bwMode="auto">
          <a:xfrm>
            <a:off x="2659063" y="2620095"/>
            <a:ext cx="723900" cy="9525"/>
          </a:xfrm>
          <a:custGeom>
            <a:avLst/>
            <a:gdLst>
              <a:gd name="T0" fmla="*/ 908 w 913"/>
              <a:gd name="T1" fmla="*/ 10 h 10"/>
              <a:gd name="T2" fmla="*/ 5 w 913"/>
              <a:gd name="T3" fmla="*/ 10 h 10"/>
              <a:gd name="T4" fmla="*/ 5 w 913"/>
              <a:gd name="T5" fmla="*/ 10 h 10"/>
              <a:gd name="T6" fmla="*/ 3 w 913"/>
              <a:gd name="T7" fmla="*/ 10 h 10"/>
              <a:gd name="T8" fmla="*/ 2 w 913"/>
              <a:gd name="T9" fmla="*/ 9 h 10"/>
              <a:gd name="T10" fmla="*/ 0 w 913"/>
              <a:gd name="T11" fmla="*/ 7 h 10"/>
              <a:gd name="T12" fmla="*/ 0 w 913"/>
              <a:gd name="T13" fmla="*/ 5 h 10"/>
              <a:gd name="T14" fmla="*/ 0 w 913"/>
              <a:gd name="T15" fmla="*/ 5 h 10"/>
              <a:gd name="T16" fmla="*/ 0 w 913"/>
              <a:gd name="T17" fmla="*/ 3 h 10"/>
              <a:gd name="T18" fmla="*/ 2 w 913"/>
              <a:gd name="T19" fmla="*/ 1 h 10"/>
              <a:gd name="T20" fmla="*/ 3 w 913"/>
              <a:gd name="T21" fmla="*/ 0 h 10"/>
              <a:gd name="T22" fmla="*/ 5 w 913"/>
              <a:gd name="T23" fmla="*/ 0 h 10"/>
              <a:gd name="T24" fmla="*/ 908 w 913"/>
              <a:gd name="T25" fmla="*/ 0 h 10"/>
              <a:gd name="T26" fmla="*/ 908 w 913"/>
              <a:gd name="T27" fmla="*/ 0 h 10"/>
              <a:gd name="T28" fmla="*/ 910 w 913"/>
              <a:gd name="T29" fmla="*/ 0 h 10"/>
              <a:gd name="T30" fmla="*/ 912 w 913"/>
              <a:gd name="T31" fmla="*/ 1 h 10"/>
              <a:gd name="T32" fmla="*/ 913 w 913"/>
              <a:gd name="T33" fmla="*/ 3 h 10"/>
              <a:gd name="T34" fmla="*/ 913 w 913"/>
              <a:gd name="T35" fmla="*/ 5 h 10"/>
              <a:gd name="T36" fmla="*/ 913 w 913"/>
              <a:gd name="T37" fmla="*/ 5 h 10"/>
              <a:gd name="T38" fmla="*/ 913 w 913"/>
              <a:gd name="T39" fmla="*/ 7 h 10"/>
              <a:gd name="T40" fmla="*/ 912 w 913"/>
              <a:gd name="T41" fmla="*/ 9 h 10"/>
              <a:gd name="T42" fmla="*/ 910 w 913"/>
              <a:gd name="T43" fmla="*/ 10 h 10"/>
              <a:gd name="T44" fmla="*/ 908 w 913"/>
              <a:gd name="T45" fmla="*/ 10 h 10"/>
              <a:gd name="T46" fmla="*/ 908 w 913"/>
              <a:gd name="T4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3" h="10">
                <a:moveTo>
                  <a:pt x="908" y="10"/>
                </a:moveTo>
                <a:lnTo>
                  <a:pt x="5" y="10"/>
                </a:lnTo>
                <a:lnTo>
                  <a:pt x="5" y="10"/>
                </a:lnTo>
                <a:lnTo>
                  <a:pt x="3" y="10"/>
                </a:lnTo>
                <a:lnTo>
                  <a:pt x="2" y="9"/>
                </a:lnTo>
                <a:lnTo>
                  <a:pt x="0" y="7"/>
                </a:lnTo>
                <a:lnTo>
                  <a:pt x="0" y="5"/>
                </a:lnTo>
                <a:lnTo>
                  <a:pt x="0" y="5"/>
                </a:lnTo>
                <a:lnTo>
                  <a:pt x="0" y="3"/>
                </a:lnTo>
                <a:lnTo>
                  <a:pt x="2" y="1"/>
                </a:lnTo>
                <a:lnTo>
                  <a:pt x="3" y="0"/>
                </a:lnTo>
                <a:lnTo>
                  <a:pt x="5" y="0"/>
                </a:lnTo>
                <a:lnTo>
                  <a:pt x="908" y="0"/>
                </a:lnTo>
                <a:lnTo>
                  <a:pt x="908" y="0"/>
                </a:lnTo>
                <a:lnTo>
                  <a:pt x="910" y="0"/>
                </a:lnTo>
                <a:lnTo>
                  <a:pt x="912" y="1"/>
                </a:lnTo>
                <a:lnTo>
                  <a:pt x="913" y="3"/>
                </a:lnTo>
                <a:lnTo>
                  <a:pt x="913" y="5"/>
                </a:lnTo>
                <a:lnTo>
                  <a:pt x="913" y="5"/>
                </a:lnTo>
                <a:lnTo>
                  <a:pt x="913" y="7"/>
                </a:lnTo>
                <a:lnTo>
                  <a:pt x="912" y="9"/>
                </a:lnTo>
                <a:lnTo>
                  <a:pt x="910" y="10"/>
                </a:lnTo>
                <a:lnTo>
                  <a:pt x="908" y="10"/>
                </a:lnTo>
                <a:lnTo>
                  <a:pt x="908" y="10"/>
                </a:lnTo>
                <a:close/>
              </a:path>
            </a:pathLst>
          </a:custGeom>
          <a:solidFill>
            <a:srgbClr val="2C70BF"/>
          </a:solidFill>
          <a:ln w="9525">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EB7B2BB0-11D8-45F3-B7AD-D16AE39B47A5}"/>
              </a:ext>
            </a:extLst>
          </p:cNvPr>
          <p:cNvSpPr>
            <a:spLocks/>
          </p:cNvSpPr>
          <p:nvPr/>
        </p:nvSpPr>
        <p:spPr bwMode="auto">
          <a:xfrm>
            <a:off x="3424238" y="2199407"/>
            <a:ext cx="42863" cy="42863"/>
          </a:xfrm>
          <a:custGeom>
            <a:avLst/>
            <a:gdLst>
              <a:gd name="T0" fmla="*/ 0 w 55"/>
              <a:gd name="T1" fmla="*/ 27 h 55"/>
              <a:gd name="T2" fmla="*/ 0 w 55"/>
              <a:gd name="T3" fmla="*/ 27 h 55"/>
              <a:gd name="T4" fmla="*/ 1 w 55"/>
              <a:gd name="T5" fmla="*/ 21 h 55"/>
              <a:gd name="T6" fmla="*/ 3 w 55"/>
              <a:gd name="T7" fmla="*/ 16 h 55"/>
              <a:gd name="T8" fmla="*/ 6 w 55"/>
              <a:gd name="T9" fmla="*/ 12 h 55"/>
              <a:gd name="T10" fmla="*/ 9 w 55"/>
              <a:gd name="T11" fmla="*/ 7 h 55"/>
              <a:gd name="T12" fmla="*/ 13 w 55"/>
              <a:gd name="T13" fmla="*/ 4 h 55"/>
              <a:gd name="T14" fmla="*/ 18 w 55"/>
              <a:gd name="T15" fmla="*/ 2 h 55"/>
              <a:gd name="T16" fmla="*/ 23 w 55"/>
              <a:gd name="T17" fmla="*/ 0 h 55"/>
              <a:gd name="T18" fmla="*/ 28 w 55"/>
              <a:gd name="T19" fmla="*/ 0 h 55"/>
              <a:gd name="T20" fmla="*/ 28 w 55"/>
              <a:gd name="T21" fmla="*/ 0 h 55"/>
              <a:gd name="T22" fmla="*/ 34 w 55"/>
              <a:gd name="T23" fmla="*/ 0 h 55"/>
              <a:gd name="T24" fmla="*/ 39 w 55"/>
              <a:gd name="T25" fmla="*/ 2 h 55"/>
              <a:gd name="T26" fmla="*/ 43 w 55"/>
              <a:gd name="T27" fmla="*/ 4 h 55"/>
              <a:gd name="T28" fmla="*/ 48 w 55"/>
              <a:gd name="T29" fmla="*/ 7 h 55"/>
              <a:gd name="T30" fmla="*/ 51 w 55"/>
              <a:gd name="T31" fmla="*/ 12 h 55"/>
              <a:gd name="T32" fmla="*/ 53 w 55"/>
              <a:gd name="T33" fmla="*/ 16 h 55"/>
              <a:gd name="T34" fmla="*/ 55 w 55"/>
              <a:gd name="T35" fmla="*/ 21 h 55"/>
              <a:gd name="T36" fmla="*/ 55 w 55"/>
              <a:gd name="T37" fmla="*/ 27 h 55"/>
              <a:gd name="T38" fmla="*/ 55 w 55"/>
              <a:gd name="T39" fmla="*/ 27 h 55"/>
              <a:gd name="T40" fmla="*/ 55 w 55"/>
              <a:gd name="T41" fmla="*/ 32 h 55"/>
              <a:gd name="T42" fmla="*/ 53 w 55"/>
              <a:gd name="T43" fmla="*/ 37 h 55"/>
              <a:gd name="T44" fmla="*/ 51 w 55"/>
              <a:gd name="T45" fmla="*/ 43 h 55"/>
              <a:gd name="T46" fmla="*/ 48 w 55"/>
              <a:gd name="T47" fmla="*/ 46 h 55"/>
              <a:gd name="T48" fmla="*/ 43 w 55"/>
              <a:gd name="T49" fmla="*/ 50 h 55"/>
              <a:gd name="T50" fmla="*/ 39 w 55"/>
              <a:gd name="T51" fmla="*/ 52 h 55"/>
              <a:gd name="T52" fmla="*/ 34 w 55"/>
              <a:gd name="T53" fmla="*/ 53 h 55"/>
              <a:gd name="T54" fmla="*/ 28 w 55"/>
              <a:gd name="T55" fmla="*/ 55 h 55"/>
              <a:gd name="T56" fmla="*/ 28 w 55"/>
              <a:gd name="T57" fmla="*/ 55 h 55"/>
              <a:gd name="T58" fmla="*/ 23 w 55"/>
              <a:gd name="T59" fmla="*/ 53 h 55"/>
              <a:gd name="T60" fmla="*/ 18 w 55"/>
              <a:gd name="T61" fmla="*/ 52 h 55"/>
              <a:gd name="T62" fmla="*/ 13 w 55"/>
              <a:gd name="T63" fmla="*/ 50 h 55"/>
              <a:gd name="T64" fmla="*/ 9 w 55"/>
              <a:gd name="T65" fmla="*/ 46 h 55"/>
              <a:gd name="T66" fmla="*/ 6 w 55"/>
              <a:gd name="T67" fmla="*/ 43 h 55"/>
              <a:gd name="T68" fmla="*/ 3 w 55"/>
              <a:gd name="T69" fmla="*/ 37 h 55"/>
              <a:gd name="T70" fmla="*/ 1 w 55"/>
              <a:gd name="T71" fmla="*/ 32 h 55"/>
              <a:gd name="T72" fmla="*/ 0 w 55"/>
              <a:gd name="T73" fmla="*/ 27 h 55"/>
              <a:gd name="T74" fmla="*/ 0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0" y="27"/>
                </a:moveTo>
                <a:lnTo>
                  <a:pt x="0" y="27"/>
                </a:lnTo>
                <a:lnTo>
                  <a:pt x="1" y="21"/>
                </a:lnTo>
                <a:lnTo>
                  <a:pt x="3" y="16"/>
                </a:lnTo>
                <a:lnTo>
                  <a:pt x="6" y="12"/>
                </a:lnTo>
                <a:lnTo>
                  <a:pt x="9" y="7"/>
                </a:lnTo>
                <a:lnTo>
                  <a:pt x="13" y="4"/>
                </a:lnTo>
                <a:lnTo>
                  <a:pt x="18" y="2"/>
                </a:lnTo>
                <a:lnTo>
                  <a:pt x="23" y="0"/>
                </a:lnTo>
                <a:lnTo>
                  <a:pt x="28" y="0"/>
                </a:lnTo>
                <a:lnTo>
                  <a:pt x="28" y="0"/>
                </a:lnTo>
                <a:lnTo>
                  <a:pt x="34" y="0"/>
                </a:lnTo>
                <a:lnTo>
                  <a:pt x="39" y="2"/>
                </a:lnTo>
                <a:lnTo>
                  <a:pt x="43" y="4"/>
                </a:lnTo>
                <a:lnTo>
                  <a:pt x="48" y="7"/>
                </a:lnTo>
                <a:lnTo>
                  <a:pt x="51" y="12"/>
                </a:lnTo>
                <a:lnTo>
                  <a:pt x="53" y="16"/>
                </a:lnTo>
                <a:lnTo>
                  <a:pt x="55" y="21"/>
                </a:lnTo>
                <a:lnTo>
                  <a:pt x="55" y="27"/>
                </a:lnTo>
                <a:lnTo>
                  <a:pt x="55" y="27"/>
                </a:lnTo>
                <a:lnTo>
                  <a:pt x="55" y="32"/>
                </a:lnTo>
                <a:lnTo>
                  <a:pt x="53" y="37"/>
                </a:lnTo>
                <a:lnTo>
                  <a:pt x="51" y="43"/>
                </a:lnTo>
                <a:lnTo>
                  <a:pt x="48" y="46"/>
                </a:lnTo>
                <a:lnTo>
                  <a:pt x="43" y="50"/>
                </a:lnTo>
                <a:lnTo>
                  <a:pt x="39" y="52"/>
                </a:lnTo>
                <a:lnTo>
                  <a:pt x="34" y="53"/>
                </a:lnTo>
                <a:lnTo>
                  <a:pt x="28" y="55"/>
                </a:lnTo>
                <a:lnTo>
                  <a:pt x="28" y="55"/>
                </a:lnTo>
                <a:lnTo>
                  <a:pt x="23" y="53"/>
                </a:lnTo>
                <a:lnTo>
                  <a:pt x="18" y="52"/>
                </a:lnTo>
                <a:lnTo>
                  <a:pt x="13" y="50"/>
                </a:lnTo>
                <a:lnTo>
                  <a:pt x="9" y="46"/>
                </a:lnTo>
                <a:lnTo>
                  <a:pt x="6" y="43"/>
                </a:lnTo>
                <a:lnTo>
                  <a:pt x="3" y="37"/>
                </a:lnTo>
                <a:lnTo>
                  <a:pt x="1" y="32"/>
                </a:lnTo>
                <a:lnTo>
                  <a:pt x="0" y="27"/>
                </a:lnTo>
                <a:lnTo>
                  <a:pt x="0"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EAEFDB3A-EE6A-434C-AA9A-A32E9AEC0521}"/>
              </a:ext>
            </a:extLst>
          </p:cNvPr>
          <p:cNvSpPr>
            <a:spLocks noEditPoints="1"/>
          </p:cNvSpPr>
          <p:nvPr/>
        </p:nvSpPr>
        <p:spPr bwMode="auto">
          <a:xfrm>
            <a:off x="3419476" y="2194645"/>
            <a:ext cx="52388" cy="52388"/>
          </a:xfrm>
          <a:custGeom>
            <a:avLst/>
            <a:gdLst>
              <a:gd name="T0" fmla="*/ 33 w 67"/>
              <a:gd name="T1" fmla="*/ 67 h 67"/>
              <a:gd name="T2" fmla="*/ 20 w 67"/>
              <a:gd name="T3" fmla="*/ 65 h 67"/>
              <a:gd name="T4" fmla="*/ 10 w 67"/>
              <a:gd name="T5" fmla="*/ 57 h 67"/>
              <a:gd name="T6" fmla="*/ 2 w 67"/>
              <a:gd name="T7" fmla="*/ 47 h 67"/>
              <a:gd name="T8" fmla="*/ 0 w 67"/>
              <a:gd name="T9" fmla="*/ 34 h 67"/>
              <a:gd name="T10" fmla="*/ 1 w 67"/>
              <a:gd name="T11" fmla="*/ 27 h 67"/>
              <a:gd name="T12" fmla="*/ 5 w 67"/>
              <a:gd name="T13" fmla="*/ 15 h 67"/>
              <a:gd name="T14" fmla="*/ 15 w 67"/>
              <a:gd name="T15" fmla="*/ 7 h 67"/>
              <a:gd name="T16" fmla="*/ 27 w 67"/>
              <a:gd name="T17" fmla="*/ 1 h 67"/>
              <a:gd name="T18" fmla="*/ 33 w 67"/>
              <a:gd name="T19" fmla="*/ 0 h 67"/>
              <a:gd name="T20" fmla="*/ 46 w 67"/>
              <a:gd name="T21" fmla="*/ 4 h 67"/>
              <a:gd name="T22" fmla="*/ 57 w 67"/>
              <a:gd name="T23" fmla="*/ 10 h 67"/>
              <a:gd name="T24" fmla="*/ 63 w 67"/>
              <a:gd name="T25" fmla="*/ 21 h 67"/>
              <a:gd name="T26" fmla="*/ 67 w 67"/>
              <a:gd name="T27" fmla="*/ 34 h 67"/>
              <a:gd name="T28" fmla="*/ 66 w 67"/>
              <a:gd name="T29" fmla="*/ 41 h 67"/>
              <a:gd name="T30" fmla="*/ 61 w 67"/>
              <a:gd name="T31" fmla="*/ 53 h 67"/>
              <a:gd name="T32" fmla="*/ 52 w 67"/>
              <a:gd name="T33" fmla="*/ 62 h 67"/>
              <a:gd name="T34" fmla="*/ 40 w 67"/>
              <a:gd name="T35" fmla="*/ 67 h 67"/>
              <a:gd name="T36" fmla="*/ 33 w 67"/>
              <a:gd name="T37" fmla="*/ 67 h 67"/>
              <a:gd name="T38" fmla="*/ 33 w 67"/>
              <a:gd name="T39" fmla="*/ 12 h 67"/>
              <a:gd name="T40" fmla="*/ 25 w 67"/>
              <a:gd name="T41" fmla="*/ 14 h 67"/>
              <a:gd name="T42" fmla="*/ 18 w 67"/>
              <a:gd name="T43" fmla="*/ 19 h 67"/>
              <a:gd name="T44" fmla="*/ 13 w 67"/>
              <a:gd name="T45" fmla="*/ 25 h 67"/>
              <a:gd name="T46" fmla="*/ 12 w 67"/>
              <a:gd name="T47" fmla="*/ 34 h 67"/>
              <a:gd name="T48" fmla="*/ 12 w 67"/>
              <a:gd name="T49" fmla="*/ 38 h 67"/>
              <a:gd name="T50" fmla="*/ 15 w 67"/>
              <a:gd name="T51" fmla="*/ 47 h 67"/>
              <a:gd name="T52" fmla="*/ 21 w 67"/>
              <a:gd name="T53" fmla="*/ 52 h 67"/>
              <a:gd name="T54" fmla="*/ 29 w 67"/>
              <a:gd name="T55" fmla="*/ 55 h 67"/>
              <a:gd name="T56" fmla="*/ 33 w 67"/>
              <a:gd name="T57" fmla="*/ 56 h 67"/>
              <a:gd name="T58" fmla="*/ 42 w 67"/>
              <a:gd name="T59" fmla="*/ 54 h 67"/>
              <a:gd name="T60" fmla="*/ 48 w 67"/>
              <a:gd name="T61" fmla="*/ 50 h 67"/>
              <a:gd name="T62" fmla="*/ 54 w 67"/>
              <a:gd name="T63" fmla="*/ 42 h 67"/>
              <a:gd name="T64" fmla="*/ 55 w 67"/>
              <a:gd name="T65" fmla="*/ 34 h 67"/>
              <a:gd name="T66" fmla="*/ 55 w 67"/>
              <a:gd name="T67" fmla="*/ 29 h 67"/>
              <a:gd name="T68" fmla="*/ 52 w 67"/>
              <a:gd name="T69" fmla="*/ 22 h 67"/>
              <a:gd name="T70" fmla="*/ 45 w 67"/>
              <a:gd name="T71" fmla="*/ 16 h 67"/>
              <a:gd name="T72" fmla="*/ 38 w 67"/>
              <a:gd name="T73" fmla="*/ 12 h 67"/>
              <a:gd name="T74" fmla="*/ 33 w 67"/>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7">
                <a:moveTo>
                  <a:pt x="33" y="67"/>
                </a:moveTo>
                <a:lnTo>
                  <a:pt x="33" y="67"/>
                </a:lnTo>
                <a:lnTo>
                  <a:pt x="27" y="67"/>
                </a:lnTo>
                <a:lnTo>
                  <a:pt x="20" y="65"/>
                </a:lnTo>
                <a:lnTo>
                  <a:pt x="15" y="62"/>
                </a:lnTo>
                <a:lnTo>
                  <a:pt x="10" y="57"/>
                </a:lnTo>
                <a:lnTo>
                  <a:pt x="5" y="53"/>
                </a:lnTo>
                <a:lnTo>
                  <a:pt x="2" y="47"/>
                </a:lnTo>
                <a:lnTo>
                  <a:pt x="1" y="41"/>
                </a:lnTo>
                <a:lnTo>
                  <a:pt x="0" y="34"/>
                </a:lnTo>
                <a:lnTo>
                  <a:pt x="0" y="34"/>
                </a:lnTo>
                <a:lnTo>
                  <a:pt x="1" y="27"/>
                </a:lnTo>
                <a:lnTo>
                  <a:pt x="2" y="21"/>
                </a:lnTo>
                <a:lnTo>
                  <a:pt x="5" y="15"/>
                </a:lnTo>
                <a:lnTo>
                  <a:pt x="10" y="10"/>
                </a:lnTo>
                <a:lnTo>
                  <a:pt x="15" y="7"/>
                </a:lnTo>
                <a:lnTo>
                  <a:pt x="20" y="4"/>
                </a:lnTo>
                <a:lnTo>
                  <a:pt x="27" y="1"/>
                </a:lnTo>
                <a:lnTo>
                  <a:pt x="33" y="0"/>
                </a:lnTo>
                <a:lnTo>
                  <a:pt x="33" y="0"/>
                </a:lnTo>
                <a:lnTo>
                  <a:pt x="40" y="1"/>
                </a:lnTo>
                <a:lnTo>
                  <a:pt x="46" y="4"/>
                </a:lnTo>
                <a:lnTo>
                  <a:pt x="52" y="7"/>
                </a:lnTo>
                <a:lnTo>
                  <a:pt x="57" y="10"/>
                </a:lnTo>
                <a:lnTo>
                  <a:pt x="61" y="15"/>
                </a:lnTo>
                <a:lnTo>
                  <a:pt x="63" y="21"/>
                </a:lnTo>
                <a:lnTo>
                  <a:pt x="66" y="27"/>
                </a:lnTo>
                <a:lnTo>
                  <a:pt x="67" y="34"/>
                </a:lnTo>
                <a:lnTo>
                  <a:pt x="67" y="34"/>
                </a:lnTo>
                <a:lnTo>
                  <a:pt x="66" y="41"/>
                </a:lnTo>
                <a:lnTo>
                  <a:pt x="63" y="47"/>
                </a:lnTo>
                <a:lnTo>
                  <a:pt x="61" y="53"/>
                </a:lnTo>
                <a:lnTo>
                  <a:pt x="57" y="57"/>
                </a:lnTo>
                <a:lnTo>
                  <a:pt x="52" y="62"/>
                </a:lnTo>
                <a:lnTo>
                  <a:pt x="46" y="65"/>
                </a:lnTo>
                <a:lnTo>
                  <a:pt x="40" y="67"/>
                </a:lnTo>
                <a:lnTo>
                  <a:pt x="33" y="67"/>
                </a:lnTo>
                <a:lnTo>
                  <a:pt x="33" y="67"/>
                </a:lnTo>
                <a:close/>
                <a:moveTo>
                  <a:pt x="33" y="12"/>
                </a:moveTo>
                <a:lnTo>
                  <a:pt x="33" y="12"/>
                </a:lnTo>
                <a:lnTo>
                  <a:pt x="29" y="12"/>
                </a:lnTo>
                <a:lnTo>
                  <a:pt x="25" y="14"/>
                </a:lnTo>
                <a:lnTo>
                  <a:pt x="21" y="16"/>
                </a:lnTo>
                <a:lnTo>
                  <a:pt x="18" y="19"/>
                </a:lnTo>
                <a:lnTo>
                  <a:pt x="15" y="22"/>
                </a:lnTo>
                <a:lnTo>
                  <a:pt x="13" y="25"/>
                </a:lnTo>
                <a:lnTo>
                  <a:pt x="12" y="29"/>
                </a:lnTo>
                <a:lnTo>
                  <a:pt x="12" y="34"/>
                </a:lnTo>
                <a:lnTo>
                  <a:pt x="12" y="34"/>
                </a:lnTo>
                <a:lnTo>
                  <a:pt x="12" y="38"/>
                </a:lnTo>
                <a:lnTo>
                  <a:pt x="13" y="42"/>
                </a:lnTo>
                <a:lnTo>
                  <a:pt x="15" y="47"/>
                </a:lnTo>
                <a:lnTo>
                  <a:pt x="18" y="50"/>
                </a:lnTo>
                <a:lnTo>
                  <a:pt x="21" y="52"/>
                </a:lnTo>
                <a:lnTo>
                  <a:pt x="25" y="54"/>
                </a:lnTo>
                <a:lnTo>
                  <a:pt x="29" y="55"/>
                </a:lnTo>
                <a:lnTo>
                  <a:pt x="33" y="56"/>
                </a:lnTo>
                <a:lnTo>
                  <a:pt x="33" y="56"/>
                </a:lnTo>
                <a:lnTo>
                  <a:pt x="38" y="55"/>
                </a:lnTo>
                <a:lnTo>
                  <a:pt x="42" y="54"/>
                </a:lnTo>
                <a:lnTo>
                  <a:pt x="45" y="52"/>
                </a:lnTo>
                <a:lnTo>
                  <a:pt x="48" y="50"/>
                </a:lnTo>
                <a:lnTo>
                  <a:pt x="52" y="47"/>
                </a:lnTo>
                <a:lnTo>
                  <a:pt x="54" y="42"/>
                </a:lnTo>
                <a:lnTo>
                  <a:pt x="55" y="38"/>
                </a:lnTo>
                <a:lnTo>
                  <a:pt x="55" y="34"/>
                </a:lnTo>
                <a:lnTo>
                  <a:pt x="55" y="34"/>
                </a:lnTo>
                <a:lnTo>
                  <a:pt x="55" y="29"/>
                </a:lnTo>
                <a:lnTo>
                  <a:pt x="54" y="25"/>
                </a:lnTo>
                <a:lnTo>
                  <a:pt x="52" y="22"/>
                </a:lnTo>
                <a:lnTo>
                  <a:pt x="48" y="19"/>
                </a:lnTo>
                <a:lnTo>
                  <a:pt x="45" y="16"/>
                </a:lnTo>
                <a:lnTo>
                  <a:pt x="42" y="14"/>
                </a:lnTo>
                <a:lnTo>
                  <a:pt x="38" y="12"/>
                </a:lnTo>
                <a:lnTo>
                  <a:pt x="33" y="12"/>
                </a:lnTo>
                <a:lnTo>
                  <a:pt x="33"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00AB9288-9970-4F5B-BDDC-D510B5A12780}"/>
              </a:ext>
            </a:extLst>
          </p:cNvPr>
          <p:cNvSpPr>
            <a:spLocks/>
          </p:cNvSpPr>
          <p:nvPr/>
        </p:nvSpPr>
        <p:spPr bwMode="auto">
          <a:xfrm>
            <a:off x="3357563" y="2604220"/>
            <a:ext cx="44450" cy="42863"/>
          </a:xfrm>
          <a:custGeom>
            <a:avLst/>
            <a:gdLst>
              <a:gd name="T0" fmla="*/ 0 w 55"/>
              <a:gd name="T1" fmla="*/ 27 h 55"/>
              <a:gd name="T2" fmla="*/ 0 w 55"/>
              <a:gd name="T3" fmla="*/ 27 h 55"/>
              <a:gd name="T4" fmla="*/ 1 w 55"/>
              <a:gd name="T5" fmla="*/ 22 h 55"/>
              <a:gd name="T6" fmla="*/ 2 w 55"/>
              <a:gd name="T7" fmla="*/ 16 h 55"/>
              <a:gd name="T8" fmla="*/ 5 w 55"/>
              <a:gd name="T9" fmla="*/ 12 h 55"/>
              <a:gd name="T10" fmla="*/ 8 w 55"/>
              <a:gd name="T11" fmla="*/ 8 h 55"/>
              <a:gd name="T12" fmla="*/ 12 w 55"/>
              <a:gd name="T13" fmla="*/ 4 h 55"/>
              <a:gd name="T14" fmla="*/ 17 w 55"/>
              <a:gd name="T15" fmla="*/ 2 h 55"/>
              <a:gd name="T16" fmla="*/ 22 w 55"/>
              <a:gd name="T17" fmla="*/ 0 h 55"/>
              <a:gd name="T18" fmla="*/ 28 w 55"/>
              <a:gd name="T19" fmla="*/ 0 h 55"/>
              <a:gd name="T20" fmla="*/ 28 w 55"/>
              <a:gd name="T21" fmla="*/ 0 h 55"/>
              <a:gd name="T22" fmla="*/ 33 w 55"/>
              <a:gd name="T23" fmla="*/ 0 h 55"/>
              <a:gd name="T24" fmla="*/ 38 w 55"/>
              <a:gd name="T25" fmla="*/ 2 h 55"/>
              <a:gd name="T26" fmla="*/ 43 w 55"/>
              <a:gd name="T27" fmla="*/ 4 h 55"/>
              <a:gd name="T28" fmla="*/ 47 w 55"/>
              <a:gd name="T29" fmla="*/ 8 h 55"/>
              <a:gd name="T30" fmla="*/ 50 w 55"/>
              <a:gd name="T31" fmla="*/ 12 h 55"/>
              <a:gd name="T32" fmla="*/ 52 w 55"/>
              <a:gd name="T33" fmla="*/ 16 h 55"/>
              <a:gd name="T34" fmla="*/ 54 w 55"/>
              <a:gd name="T35" fmla="*/ 22 h 55"/>
              <a:gd name="T36" fmla="*/ 55 w 55"/>
              <a:gd name="T37" fmla="*/ 27 h 55"/>
              <a:gd name="T38" fmla="*/ 55 w 55"/>
              <a:gd name="T39" fmla="*/ 27 h 55"/>
              <a:gd name="T40" fmla="*/ 54 w 55"/>
              <a:gd name="T41" fmla="*/ 32 h 55"/>
              <a:gd name="T42" fmla="*/ 52 w 55"/>
              <a:gd name="T43" fmla="*/ 38 h 55"/>
              <a:gd name="T44" fmla="*/ 50 w 55"/>
              <a:gd name="T45" fmla="*/ 42 h 55"/>
              <a:gd name="T46" fmla="*/ 47 w 55"/>
              <a:gd name="T47" fmla="*/ 46 h 55"/>
              <a:gd name="T48" fmla="*/ 43 w 55"/>
              <a:gd name="T49" fmla="*/ 50 h 55"/>
              <a:gd name="T50" fmla="*/ 38 w 55"/>
              <a:gd name="T51" fmla="*/ 53 h 55"/>
              <a:gd name="T52" fmla="*/ 33 w 55"/>
              <a:gd name="T53" fmla="*/ 54 h 55"/>
              <a:gd name="T54" fmla="*/ 28 w 55"/>
              <a:gd name="T55" fmla="*/ 55 h 55"/>
              <a:gd name="T56" fmla="*/ 28 w 55"/>
              <a:gd name="T57" fmla="*/ 55 h 55"/>
              <a:gd name="T58" fmla="*/ 22 w 55"/>
              <a:gd name="T59" fmla="*/ 54 h 55"/>
              <a:gd name="T60" fmla="*/ 17 w 55"/>
              <a:gd name="T61" fmla="*/ 53 h 55"/>
              <a:gd name="T62" fmla="*/ 12 w 55"/>
              <a:gd name="T63" fmla="*/ 50 h 55"/>
              <a:gd name="T64" fmla="*/ 8 w 55"/>
              <a:gd name="T65" fmla="*/ 46 h 55"/>
              <a:gd name="T66" fmla="*/ 5 w 55"/>
              <a:gd name="T67" fmla="*/ 42 h 55"/>
              <a:gd name="T68" fmla="*/ 2 w 55"/>
              <a:gd name="T69" fmla="*/ 38 h 55"/>
              <a:gd name="T70" fmla="*/ 1 w 55"/>
              <a:gd name="T71" fmla="*/ 32 h 55"/>
              <a:gd name="T72" fmla="*/ 0 w 55"/>
              <a:gd name="T73" fmla="*/ 27 h 55"/>
              <a:gd name="T74" fmla="*/ 0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0" y="27"/>
                </a:moveTo>
                <a:lnTo>
                  <a:pt x="0" y="27"/>
                </a:lnTo>
                <a:lnTo>
                  <a:pt x="1" y="22"/>
                </a:lnTo>
                <a:lnTo>
                  <a:pt x="2" y="16"/>
                </a:lnTo>
                <a:lnTo>
                  <a:pt x="5" y="12"/>
                </a:lnTo>
                <a:lnTo>
                  <a:pt x="8" y="8"/>
                </a:lnTo>
                <a:lnTo>
                  <a:pt x="12" y="4"/>
                </a:lnTo>
                <a:lnTo>
                  <a:pt x="17" y="2"/>
                </a:lnTo>
                <a:lnTo>
                  <a:pt x="22" y="0"/>
                </a:lnTo>
                <a:lnTo>
                  <a:pt x="28" y="0"/>
                </a:lnTo>
                <a:lnTo>
                  <a:pt x="28" y="0"/>
                </a:lnTo>
                <a:lnTo>
                  <a:pt x="33" y="0"/>
                </a:lnTo>
                <a:lnTo>
                  <a:pt x="38" y="2"/>
                </a:lnTo>
                <a:lnTo>
                  <a:pt x="43" y="4"/>
                </a:lnTo>
                <a:lnTo>
                  <a:pt x="47" y="8"/>
                </a:lnTo>
                <a:lnTo>
                  <a:pt x="50" y="12"/>
                </a:lnTo>
                <a:lnTo>
                  <a:pt x="52" y="16"/>
                </a:lnTo>
                <a:lnTo>
                  <a:pt x="54" y="22"/>
                </a:lnTo>
                <a:lnTo>
                  <a:pt x="55" y="27"/>
                </a:lnTo>
                <a:lnTo>
                  <a:pt x="55" y="27"/>
                </a:lnTo>
                <a:lnTo>
                  <a:pt x="54" y="32"/>
                </a:lnTo>
                <a:lnTo>
                  <a:pt x="52" y="38"/>
                </a:lnTo>
                <a:lnTo>
                  <a:pt x="50" y="42"/>
                </a:lnTo>
                <a:lnTo>
                  <a:pt x="47" y="46"/>
                </a:lnTo>
                <a:lnTo>
                  <a:pt x="43" y="50"/>
                </a:lnTo>
                <a:lnTo>
                  <a:pt x="38" y="53"/>
                </a:lnTo>
                <a:lnTo>
                  <a:pt x="33" y="54"/>
                </a:lnTo>
                <a:lnTo>
                  <a:pt x="28" y="55"/>
                </a:lnTo>
                <a:lnTo>
                  <a:pt x="28" y="55"/>
                </a:lnTo>
                <a:lnTo>
                  <a:pt x="22" y="54"/>
                </a:lnTo>
                <a:lnTo>
                  <a:pt x="17" y="53"/>
                </a:lnTo>
                <a:lnTo>
                  <a:pt x="12" y="50"/>
                </a:lnTo>
                <a:lnTo>
                  <a:pt x="8" y="46"/>
                </a:lnTo>
                <a:lnTo>
                  <a:pt x="5" y="42"/>
                </a:lnTo>
                <a:lnTo>
                  <a:pt x="2" y="38"/>
                </a:lnTo>
                <a:lnTo>
                  <a:pt x="1" y="32"/>
                </a:lnTo>
                <a:lnTo>
                  <a:pt x="0" y="27"/>
                </a:lnTo>
                <a:lnTo>
                  <a:pt x="0"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7AC17F2E-F25A-4EFF-89B2-32B3AD12A605}"/>
              </a:ext>
            </a:extLst>
          </p:cNvPr>
          <p:cNvSpPr>
            <a:spLocks noEditPoints="1"/>
          </p:cNvSpPr>
          <p:nvPr/>
        </p:nvSpPr>
        <p:spPr bwMode="auto">
          <a:xfrm>
            <a:off x="3352801" y="2597870"/>
            <a:ext cx="52388" cy="53975"/>
          </a:xfrm>
          <a:custGeom>
            <a:avLst/>
            <a:gdLst>
              <a:gd name="T0" fmla="*/ 34 w 67"/>
              <a:gd name="T1" fmla="*/ 66 h 66"/>
              <a:gd name="T2" fmla="*/ 21 w 67"/>
              <a:gd name="T3" fmla="*/ 64 h 66"/>
              <a:gd name="T4" fmla="*/ 10 w 67"/>
              <a:gd name="T5" fmla="*/ 57 h 66"/>
              <a:gd name="T6" fmla="*/ 2 w 67"/>
              <a:gd name="T7" fmla="*/ 46 h 66"/>
              <a:gd name="T8" fmla="*/ 0 w 67"/>
              <a:gd name="T9" fmla="*/ 33 h 66"/>
              <a:gd name="T10" fmla="*/ 1 w 67"/>
              <a:gd name="T11" fmla="*/ 27 h 66"/>
              <a:gd name="T12" fmla="*/ 6 w 67"/>
              <a:gd name="T13" fmla="*/ 15 h 66"/>
              <a:gd name="T14" fmla="*/ 15 w 67"/>
              <a:gd name="T15" fmla="*/ 6 h 66"/>
              <a:gd name="T16" fmla="*/ 27 w 67"/>
              <a:gd name="T17" fmla="*/ 1 h 66"/>
              <a:gd name="T18" fmla="*/ 34 w 67"/>
              <a:gd name="T19" fmla="*/ 0 h 66"/>
              <a:gd name="T20" fmla="*/ 46 w 67"/>
              <a:gd name="T21" fmla="*/ 3 h 66"/>
              <a:gd name="T22" fmla="*/ 57 w 67"/>
              <a:gd name="T23" fmla="*/ 9 h 66"/>
              <a:gd name="T24" fmla="*/ 64 w 67"/>
              <a:gd name="T25" fmla="*/ 20 h 66"/>
              <a:gd name="T26" fmla="*/ 67 w 67"/>
              <a:gd name="T27" fmla="*/ 33 h 66"/>
              <a:gd name="T28" fmla="*/ 66 w 67"/>
              <a:gd name="T29" fmla="*/ 39 h 66"/>
              <a:gd name="T30" fmla="*/ 61 w 67"/>
              <a:gd name="T31" fmla="*/ 51 h 66"/>
              <a:gd name="T32" fmla="*/ 52 w 67"/>
              <a:gd name="T33" fmla="*/ 61 h 66"/>
              <a:gd name="T34" fmla="*/ 40 w 67"/>
              <a:gd name="T35" fmla="*/ 65 h 66"/>
              <a:gd name="T36" fmla="*/ 34 w 67"/>
              <a:gd name="T37" fmla="*/ 66 h 66"/>
              <a:gd name="T38" fmla="*/ 34 w 67"/>
              <a:gd name="T39" fmla="*/ 12 h 66"/>
              <a:gd name="T40" fmla="*/ 25 w 67"/>
              <a:gd name="T41" fmla="*/ 13 h 66"/>
              <a:gd name="T42" fmla="*/ 18 w 67"/>
              <a:gd name="T43" fmla="*/ 18 h 66"/>
              <a:gd name="T44" fmla="*/ 13 w 67"/>
              <a:gd name="T45" fmla="*/ 24 h 66"/>
              <a:gd name="T46" fmla="*/ 12 w 67"/>
              <a:gd name="T47" fmla="*/ 33 h 66"/>
              <a:gd name="T48" fmla="*/ 12 w 67"/>
              <a:gd name="T49" fmla="*/ 37 h 66"/>
              <a:gd name="T50" fmla="*/ 15 w 67"/>
              <a:gd name="T51" fmla="*/ 45 h 66"/>
              <a:gd name="T52" fmla="*/ 22 w 67"/>
              <a:gd name="T53" fmla="*/ 51 h 66"/>
              <a:gd name="T54" fmla="*/ 29 w 67"/>
              <a:gd name="T55" fmla="*/ 54 h 66"/>
              <a:gd name="T56" fmla="*/ 34 w 67"/>
              <a:gd name="T57" fmla="*/ 54 h 66"/>
              <a:gd name="T58" fmla="*/ 42 w 67"/>
              <a:gd name="T59" fmla="*/ 53 h 66"/>
              <a:gd name="T60" fmla="*/ 49 w 67"/>
              <a:gd name="T61" fmla="*/ 48 h 66"/>
              <a:gd name="T62" fmla="*/ 54 w 67"/>
              <a:gd name="T63" fmla="*/ 42 h 66"/>
              <a:gd name="T64" fmla="*/ 55 w 67"/>
              <a:gd name="T65" fmla="*/ 33 h 66"/>
              <a:gd name="T66" fmla="*/ 55 w 67"/>
              <a:gd name="T67" fmla="*/ 29 h 66"/>
              <a:gd name="T68" fmla="*/ 52 w 67"/>
              <a:gd name="T69" fmla="*/ 21 h 66"/>
              <a:gd name="T70" fmla="*/ 45 w 67"/>
              <a:gd name="T71" fmla="*/ 15 h 66"/>
              <a:gd name="T72" fmla="*/ 38 w 67"/>
              <a:gd name="T73" fmla="*/ 12 h 66"/>
              <a:gd name="T74" fmla="*/ 34 w 67"/>
              <a:gd name="T75"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6">
                <a:moveTo>
                  <a:pt x="34" y="66"/>
                </a:moveTo>
                <a:lnTo>
                  <a:pt x="34" y="66"/>
                </a:lnTo>
                <a:lnTo>
                  <a:pt x="27" y="65"/>
                </a:lnTo>
                <a:lnTo>
                  <a:pt x="21" y="64"/>
                </a:lnTo>
                <a:lnTo>
                  <a:pt x="15" y="61"/>
                </a:lnTo>
                <a:lnTo>
                  <a:pt x="10" y="57"/>
                </a:lnTo>
                <a:lnTo>
                  <a:pt x="6" y="51"/>
                </a:lnTo>
                <a:lnTo>
                  <a:pt x="2" y="46"/>
                </a:lnTo>
                <a:lnTo>
                  <a:pt x="1" y="39"/>
                </a:lnTo>
                <a:lnTo>
                  <a:pt x="0" y="33"/>
                </a:lnTo>
                <a:lnTo>
                  <a:pt x="0" y="33"/>
                </a:lnTo>
                <a:lnTo>
                  <a:pt x="1" y="27"/>
                </a:lnTo>
                <a:lnTo>
                  <a:pt x="2" y="20"/>
                </a:lnTo>
                <a:lnTo>
                  <a:pt x="6" y="15"/>
                </a:lnTo>
                <a:lnTo>
                  <a:pt x="10" y="9"/>
                </a:lnTo>
                <a:lnTo>
                  <a:pt x="15" y="6"/>
                </a:lnTo>
                <a:lnTo>
                  <a:pt x="21" y="3"/>
                </a:lnTo>
                <a:lnTo>
                  <a:pt x="27" y="1"/>
                </a:lnTo>
                <a:lnTo>
                  <a:pt x="34" y="0"/>
                </a:lnTo>
                <a:lnTo>
                  <a:pt x="34" y="0"/>
                </a:lnTo>
                <a:lnTo>
                  <a:pt x="40" y="1"/>
                </a:lnTo>
                <a:lnTo>
                  <a:pt x="46" y="3"/>
                </a:lnTo>
                <a:lnTo>
                  <a:pt x="52" y="6"/>
                </a:lnTo>
                <a:lnTo>
                  <a:pt x="57" y="9"/>
                </a:lnTo>
                <a:lnTo>
                  <a:pt x="61" y="15"/>
                </a:lnTo>
                <a:lnTo>
                  <a:pt x="64" y="20"/>
                </a:lnTo>
                <a:lnTo>
                  <a:pt x="66" y="27"/>
                </a:lnTo>
                <a:lnTo>
                  <a:pt x="67" y="33"/>
                </a:lnTo>
                <a:lnTo>
                  <a:pt x="67" y="33"/>
                </a:lnTo>
                <a:lnTo>
                  <a:pt x="66" y="39"/>
                </a:lnTo>
                <a:lnTo>
                  <a:pt x="64" y="46"/>
                </a:lnTo>
                <a:lnTo>
                  <a:pt x="61" y="51"/>
                </a:lnTo>
                <a:lnTo>
                  <a:pt x="57" y="57"/>
                </a:lnTo>
                <a:lnTo>
                  <a:pt x="52" y="61"/>
                </a:lnTo>
                <a:lnTo>
                  <a:pt x="46" y="64"/>
                </a:lnTo>
                <a:lnTo>
                  <a:pt x="40" y="65"/>
                </a:lnTo>
                <a:lnTo>
                  <a:pt x="34" y="66"/>
                </a:lnTo>
                <a:lnTo>
                  <a:pt x="34" y="66"/>
                </a:lnTo>
                <a:close/>
                <a:moveTo>
                  <a:pt x="34" y="12"/>
                </a:moveTo>
                <a:lnTo>
                  <a:pt x="34" y="12"/>
                </a:lnTo>
                <a:lnTo>
                  <a:pt x="29" y="12"/>
                </a:lnTo>
                <a:lnTo>
                  <a:pt x="25" y="13"/>
                </a:lnTo>
                <a:lnTo>
                  <a:pt x="22" y="15"/>
                </a:lnTo>
                <a:lnTo>
                  <a:pt x="18" y="18"/>
                </a:lnTo>
                <a:lnTo>
                  <a:pt x="15" y="21"/>
                </a:lnTo>
                <a:lnTo>
                  <a:pt x="13" y="24"/>
                </a:lnTo>
                <a:lnTo>
                  <a:pt x="12" y="29"/>
                </a:lnTo>
                <a:lnTo>
                  <a:pt x="12" y="33"/>
                </a:lnTo>
                <a:lnTo>
                  <a:pt x="12" y="33"/>
                </a:lnTo>
                <a:lnTo>
                  <a:pt x="12" y="37"/>
                </a:lnTo>
                <a:lnTo>
                  <a:pt x="13" y="42"/>
                </a:lnTo>
                <a:lnTo>
                  <a:pt x="15" y="45"/>
                </a:lnTo>
                <a:lnTo>
                  <a:pt x="18" y="48"/>
                </a:lnTo>
                <a:lnTo>
                  <a:pt x="22" y="51"/>
                </a:lnTo>
                <a:lnTo>
                  <a:pt x="25" y="53"/>
                </a:lnTo>
                <a:lnTo>
                  <a:pt x="29" y="54"/>
                </a:lnTo>
                <a:lnTo>
                  <a:pt x="34" y="54"/>
                </a:lnTo>
                <a:lnTo>
                  <a:pt x="34" y="54"/>
                </a:lnTo>
                <a:lnTo>
                  <a:pt x="38" y="54"/>
                </a:lnTo>
                <a:lnTo>
                  <a:pt x="42" y="53"/>
                </a:lnTo>
                <a:lnTo>
                  <a:pt x="45" y="51"/>
                </a:lnTo>
                <a:lnTo>
                  <a:pt x="49" y="48"/>
                </a:lnTo>
                <a:lnTo>
                  <a:pt x="52" y="45"/>
                </a:lnTo>
                <a:lnTo>
                  <a:pt x="54" y="42"/>
                </a:lnTo>
                <a:lnTo>
                  <a:pt x="55" y="37"/>
                </a:lnTo>
                <a:lnTo>
                  <a:pt x="55" y="33"/>
                </a:lnTo>
                <a:lnTo>
                  <a:pt x="55" y="33"/>
                </a:lnTo>
                <a:lnTo>
                  <a:pt x="55" y="29"/>
                </a:lnTo>
                <a:lnTo>
                  <a:pt x="54" y="24"/>
                </a:lnTo>
                <a:lnTo>
                  <a:pt x="52" y="21"/>
                </a:lnTo>
                <a:lnTo>
                  <a:pt x="49" y="18"/>
                </a:lnTo>
                <a:lnTo>
                  <a:pt x="45" y="15"/>
                </a:lnTo>
                <a:lnTo>
                  <a:pt x="42" y="13"/>
                </a:lnTo>
                <a:lnTo>
                  <a:pt x="38" y="12"/>
                </a:lnTo>
                <a:lnTo>
                  <a:pt x="34" y="12"/>
                </a:lnTo>
                <a:lnTo>
                  <a:pt x="34"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C0C98F47-A251-4CD6-9F7D-4052C53CF5ED}"/>
              </a:ext>
            </a:extLst>
          </p:cNvPr>
          <p:cNvSpPr>
            <a:spLocks/>
          </p:cNvSpPr>
          <p:nvPr/>
        </p:nvSpPr>
        <p:spPr bwMode="auto">
          <a:xfrm>
            <a:off x="2641601" y="3685307"/>
            <a:ext cx="42863" cy="42863"/>
          </a:xfrm>
          <a:custGeom>
            <a:avLst/>
            <a:gdLst>
              <a:gd name="T0" fmla="*/ 0 w 55"/>
              <a:gd name="T1" fmla="*/ 28 h 55"/>
              <a:gd name="T2" fmla="*/ 0 w 55"/>
              <a:gd name="T3" fmla="*/ 28 h 55"/>
              <a:gd name="T4" fmla="*/ 0 w 55"/>
              <a:gd name="T5" fmla="*/ 21 h 55"/>
              <a:gd name="T6" fmla="*/ 2 w 55"/>
              <a:gd name="T7" fmla="*/ 17 h 55"/>
              <a:gd name="T8" fmla="*/ 4 w 55"/>
              <a:gd name="T9" fmla="*/ 12 h 55"/>
              <a:gd name="T10" fmla="*/ 8 w 55"/>
              <a:gd name="T11" fmla="*/ 8 h 55"/>
              <a:gd name="T12" fmla="*/ 12 w 55"/>
              <a:gd name="T13" fmla="*/ 4 h 55"/>
              <a:gd name="T14" fmla="*/ 16 w 55"/>
              <a:gd name="T15" fmla="*/ 2 h 55"/>
              <a:gd name="T16" fmla="*/ 22 w 55"/>
              <a:gd name="T17" fmla="*/ 1 h 55"/>
              <a:gd name="T18" fmla="*/ 27 w 55"/>
              <a:gd name="T19" fmla="*/ 0 h 55"/>
              <a:gd name="T20" fmla="*/ 27 w 55"/>
              <a:gd name="T21" fmla="*/ 0 h 55"/>
              <a:gd name="T22" fmla="*/ 32 w 55"/>
              <a:gd name="T23" fmla="*/ 1 h 55"/>
              <a:gd name="T24" fmla="*/ 38 w 55"/>
              <a:gd name="T25" fmla="*/ 2 h 55"/>
              <a:gd name="T26" fmla="*/ 43 w 55"/>
              <a:gd name="T27" fmla="*/ 4 h 55"/>
              <a:gd name="T28" fmla="*/ 46 w 55"/>
              <a:gd name="T29" fmla="*/ 8 h 55"/>
              <a:gd name="T30" fmla="*/ 51 w 55"/>
              <a:gd name="T31" fmla="*/ 12 h 55"/>
              <a:gd name="T32" fmla="*/ 53 w 55"/>
              <a:gd name="T33" fmla="*/ 17 h 55"/>
              <a:gd name="T34" fmla="*/ 54 w 55"/>
              <a:gd name="T35" fmla="*/ 21 h 55"/>
              <a:gd name="T36" fmla="*/ 55 w 55"/>
              <a:gd name="T37" fmla="*/ 28 h 55"/>
              <a:gd name="T38" fmla="*/ 55 w 55"/>
              <a:gd name="T39" fmla="*/ 28 h 55"/>
              <a:gd name="T40" fmla="*/ 54 w 55"/>
              <a:gd name="T41" fmla="*/ 33 h 55"/>
              <a:gd name="T42" fmla="*/ 53 w 55"/>
              <a:gd name="T43" fmla="*/ 38 h 55"/>
              <a:gd name="T44" fmla="*/ 51 w 55"/>
              <a:gd name="T45" fmla="*/ 43 h 55"/>
              <a:gd name="T46" fmla="*/ 46 w 55"/>
              <a:gd name="T47" fmla="*/ 47 h 55"/>
              <a:gd name="T48" fmla="*/ 43 w 55"/>
              <a:gd name="T49" fmla="*/ 50 h 55"/>
              <a:gd name="T50" fmla="*/ 38 w 55"/>
              <a:gd name="T51" fmla="*/ 52 h 55"/>
              <a:gd name="T52" fmla="*/ 32 w 55"/>
              <a:gd name="T53" fmla="*/ 55 h 55"/>
              <a:gd name="T54" fmla="*/ 27 w 55"/>
              <a:gd name="T55" fmla="*/ 55 h 55"/>
              <a:gd name="T56" fmla="*/ 27 w 55"/>
              <a:gd name="T57" fmla="*/ 55 h 55"/>
              <a:gd name="T58" fmla="*/ 22 w 55"/>
              <a:gd name="T59" fmla="*/ 55 h 55"/>
              <a:gd name="T60" fmla="*/ 16 w 55"/>
              <a:gd name="T61" fmla="*/ 52 h 55"/>
              <a:gd name="T62" fmla="*/ 12 w 55"/>
              <a:gd name="T63" fmla="*/ 50 h 55"/>
              <a:gd name="T64" fmla="*/ 8 w 55"/>
              <a:gd name="T65" fmla="*/ 47 h 55"/>
              <a:gd name="T66" fmla="*/ 4 w 55"/>
              <a:gd name="T67" fmla="*/ 43 h 55"/>
              <a:gd name="T68" fmla="*/ 2 w 55"/>
              <a:gd name="T69" fmla="*/ 38 h 55"/>
              <a:gd name="T70" fmla="*/ 0 w 55"/>
              <a:gd name="T71" fmla="*/ 33 h 55"/>
              <a:gd name="T72" fmla="*/ 0 w 55"/>
              <a:gd name="T73" fmla="*/ 28 h 55"/>
              <a:gd name="T74" fmla="*/ 0 w 55"/>
              <a:gd name="T7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0" y="28"/>
                </a:moveTo>
                <a:lnTo>
                  <a:pt x="0" y="28"/>
                </a:lnTo>
                <a:lnTo>
                  <a:pt x="0" y="21"/>
                </a:lnTo>
                <a:lnTo>
                  <a:pt x="2" y="17"/>
                </a:lnTo>
                <a:lnTo>
                  <a:pt x="4" y="12"/>
                </a:lnTo>
                <a:lnTo>
                  <a:pt x="8" y="8"/>
                </a:lnTo>
                <a:lnTo>
                  <a:pt x="12" y="4"/>
                </a:lnTo>
                <a:lnTo>
                  <a:pt x="16" y="2"/>
                </a:lnTo>
                <a:lnTo>
                  <a:pt x="22" y="1"/>
                </a:lnTo>
                <a:lnTo>
                  <a:pt x="27" y="0"/>
                </a:lnTo>
                <a:lnTo>
                  <a:pt x="27" y="0"/>
                </a:lnTo>
                <a:lnTo>
                  <a:pt x="32" y="1"/>
                </a:lnTo>
                <a:lnTo>
                  <a:pt x="38" y="2"/>
                </a:lnTo>
                <a:lnTo>
                  <a:pt x="43" y="4"/>
                </a:lnTo>
                <a:lnTo>
                  <a:pt x="46" y="8"/>
                </a:lnTo>
                <a:lnTo>
                  <a:pt x="51" y="12"/>
                </a:lnTo>
                <a:lnTo>
                  <a:pt x="53" y="17"/>
                </a:lnTo>
                <a:lnTo>
                  <a:pt x="54" y="21"/>
                </a:lnTo>
                <a:lnTo>
                  <a:pt x="55" y="28"/>
                </a:lnTo>
                <a:lnTo>
                  <a:pt x="55" y="28"/>
                </a:lnTo>
                <a:lnTo>
                  <a:pt x="54" y="33"/>
                </a:lnTo>
                <a:lnTo>
                  <a:pt x="53" y="38"/>
                </a:lnTo>
                <a:lnTo>
                  <a:pt x="51" y="43"/>
                </a:lnTo>
                <a:lnTo>
                  <a:pt x="46" y="47"/>
                </a:lnTo>
                <a:lnTo>
                  <a:pt x="43" y="50"/>
                </a:lnTo>
                <a:lnTo>
                  <a:pt x="38" y="52"/>
                </a:lnTo>
                <a:lnTo>
                  <a:pt x="32" y="55"/>
                </a:lnTo>
                <a:lnTo>
                  <a:pt x="27" y="55"/>
                </a:lnTo>
                <a:lnTo>
                  <a:pt x="27" y="55"/>
                </a:lnTo>
                <a:lnTo>
                  <a:pt x="22" y="55"/>
                </a:lnTo>
                <a:lnTo>
                  <a:pt x="16" y="52"/>
                </a:lnTo>
                <a:lnTo>
                  <a:pt x="12" y="50"/>
                </a:lnTo>
                <a:lnTo>
                  <a:pt x="8" y="47"/>
                </a:lnTo>
                <a:lnTo>
                  <a:pt x="4" y="43"/>
                </a:lnTo>
                <a:lnTo>
                  <a:pt x="2" y="38"/>
                </a:lnTo>
                <a:lnTo>
                  <a:pt x="0" y="33"/>
                </a:lnTo>
                <a:lnTo>
                  <a:pt x="0" y="28"/>
                </a:lnTo>
                <a:lnTo>
                  <a:pt x="0"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6FF9F651-AA1B-4C6E-91C0-1C5C4535147D}"/>
              </a:ext>
            </a:extLst>
          </p:cNvPr>
          <p:cNvSpPr>
            <a:spLocks noEditPoints="1"/>
          </p:cNvSpPr>
          <p:nvPr/>
        </p:nvSpPr>
        <p:spPr bwMode="auto">
          <a:xfrm>
            <a:off x="2636838" y="3680545"/>
            <a:ext cx="52388" cy="53975"/>
          </a:xfrm>
          <a:custGeom>
            <a:avLst/>
            <a:gdLst>
              <a:gd name="T0" fmla="*/ 33 w 66"/>
              <a:gd name="T1" fmla="*/ 67 h 67"/>
              <a:gd name="T2" fmla="*/ 20 w 66"/>
              <a:gd name="T3" fmla="*/ 64 h 67"/>
              <a:gd name="T4" fmla="*/ 9 w 66"/>
              <a:gd name="T5" fmla="*/ 57 h 67"/>
              <a:gd name="T6" fmla="*/ 3 w 66"/>
              <a:gd name="T7" fmla="*/ 47 h 67"/>
              <a:gd name="T8" fmla="*/ 0 w 66"/>
              <a:gd name="T9" fmla="*/ 34 h 67"/>
              <a:gd name="T10" fmla="*/ 1 w 66"/>
              <a:gd name="T11" fmla="*/ 26 h 67"/>
              <a:gd name="T12" fmla="*/ 6 w 66"/>
              <a:gd name="T13" fmla="*/ 14 h 67"/>
              <a:gd name="T14" fmla="*/ 15 w 66"/>
              <a:gd name="T15" fmla="*/ 6 h 67"/>
              <a:gd name="T16" fmla="*/ 27 w 66"/>
              <a:gd name="T17" fmla="*/ 0 h 67"/>
              <a:gd name="T18" fmla="*/ 33 w 66"/>
              <a:gd name="T19" fmla="*/ 0 h 67"/>
              <a:gd name="T20" fmla="*/ 46 w 66"/>
              <a:gd name="T21" fmla="*/ 3 h 67"/>
              <a:gd name="T22" fmla="*/ 57 w 66"/>
              <a:gd name="T23" fmla="*/ 10 h 67"/>
              <a:gd name="T24" fmla="*/ 64 w 66"/>
              <a:gd name="T25" fmla="*/ 21 h 67"/>
              <a:gd name="T26" fmla="*/ 66 w 66"/>
              <a:gd name="T27" fmla="*/ 34 h 67"/>
              <a:gd name="T28" fmla="*/ 66 w 66"/>
              <a:gd name="T29" fmla="*/ 40 h 67"/>
              <a:gd name="T30" fmla="*/ 61 w 66"/>
              <a:gd name="T31" fmla="*/ 52 h 67"/>
              <a:gd name="T32" fmla="*/ 52 w 66"/>
              <a:gd name="T33" fmla="*/ 61 h 67"/>
              <a:gd name="T34" fmla="*/ 41 w 66"/>
              <a:gd name="T35" fmla="*/ 66 h 67"/>
              <a:gd name="T36" fmla="*/ 33 w 66"/>
              <a:gd name="T37" fmla="*/ 67 h 67"/>
              <a:gd name="T38" fmla="*/ 33 w 66"/>
              <a:gd name="T39" fmla="*/ 11 h 67"/>
              <a:gd name="T40" fmla="*/ 24 w 66"/>
              <a:gd name="T41" fmla="*/ 13 h 67"/>
              <a:gd name="T42" fmla="*/ 18 w 66"/>
              <a:gd name="T43" fmla="*/ 18 h 67"/>
              <a:gd name="T44" fmla="*/ 14 w 66"/>
              <a:gd name="T45" fmla="*/ 25 h 67"/>
              <a:gd name="T46" fmla="*/ 12 w 66"/>
              <a:gd name="T47" fmla="*/ 34 h 67"/>
              <a:gd name="T48" fmla="*/ 12 w 66"/>
              <a:gd name="T49" fmla="*/ 38 h 67"/>
              <a:gd name="T50" fmla="*/ 16 w 66"/>
              <a:gd name="T51" fmla="*/ 46 h 67"/>
              <a:gd name="T52" fmla="*/ 21 w 66"/>
              <a:gd name="T53" fmla="*/ 51 h 67"/>
              <a:gd name="T54" fmla="*/ 29 w 66"/>
              <a:gd name="T55" fmla="*/ 55 h 67"/>
              <a:gd name="T56" fmla="*/ 33 w 66"/>
              <a:gd name="T57" fmla="*/ 55 h 67"/>
              <a:gd name="T58" fmla="*/ 42 w 66"/>
              <a:gd name="T59" fmla="*/ 53 h 67"/>
              <a:gd name="T60" fmla="*/ 49 w 66"/>
              <a:gd name="T61" fmla="*/ 49 h 67"/>
              <a:gd name="T62" fmla="*/ 53 w 66"/>
              <a:gd name="T63" fmla="*/ 42 h 67"/>
              <a:gd name="T64" fmla="*/ 56 w 66"/>
              <a:gd name="T65" fmla="*/ 34 h 67"/>
              <a:gd name="T66" fmla="*/ 55 w 66"/>
              <a:gd name="T67" fmla="*/ 29 h 67"/>
              <a:gd name="T68" fmla="*/ 51 w 66"/>
              <a:gd name="T69" fmla="*/ 21 h 67"/>
              <a:gd name="T70" fmla="*/ 46 w 66"/>
              <a:gd name="T71" fmla="*/ 15 h 67"/>
              <a:gd name="T72" fmla="*/ 37 w 66"/>
              <a:gd name="T73" fmla="*/ 12 h 67"/>
              <a:gd name="T74" fmla="*/ 33 w 66"/>
              <a:gd name="T7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3" y="67"/>
                </a:moveTo>
                <a:lnTo>
                  <a:pt x="33" y="67"/>
                </a:lnTo>
                <a:lnTo>
                  <a:pt x="27" y="66"/>
                </a:lnTo>
                <a:lnTo>
                  <a:pt x="20" y="64"/>
                </a:lnTo>
                <a:lnTo>
                  <a:pt x="15" y="61"/>
                </a:lnTo>
                <a:lnTo>
                  <a:pt x="9" y="57"/>
                </a:lnTo>
                <a:lnTo>
                  <a:pt x="6" y="52"/>
                </a:lnTo>
                <a:lnTo>
                  <a:pt x="3" y="47"/>
                </a:lnTo>
                <a:lnTo>
                  <a:pt x="1" y="40"/>
                </a:lnTo>
                <a:lnTo>
                  <a:pt x="0" y="34"/>
                </a:lnTo>
                <a:lnTo>
                  <a:pt x="0" y="34"/>
                </a:lnTo>
                <a:lnTo>
                  <a:pt x="1" y="26"/>
                </a:lnTo>
                <a:lnTo>
                  <a:pt x="3" y="21"/>
                </a:lnTo>
                <a:lnTo>
                  <a:pt x="6" y="14"/>
                </a:lnTo>
                <a:lnTo>
                  <a:pt x="9" y="10"/>
                </a:lnTo>
                <a:lnTo>
                  <a:pt x="15" y="6"/>
                </a:lnTo>
                <a:lnTo>
                  <a:pt x="20" y="3"/>
                </a:lnTo>
                <a:lnTo>
                  <a:pt x="27" y="0"/>
                </a:lnTo>
                <a:lnTo>
                  <a:pt x="33" y="0"/>
                </a:lnTo>
                <a:lnTo>
                  <a:pt x="33" y="0"/>
                </a:lnTo>
                <a:lnTo>
                  <a:pt x="41" y="0"/>
                </a:lnTo>
                <a:lnTo>
                  <a:pt x="46" y="3"/>
                </a:lnTo>
                <a:lnTo>
                  <a:pt x="52" y="6"/>
                </a:lnTo>
                <a:lnTo>
                  <a:pt x="57" y="10"/>
                </a:lnTo>
                <a:lnTo>
                  <a:pt x="61" y="14"/>
                </a:lnTo>
                <a:lnTo>
                  <a:pt x="64" y="21"/>
                </a:lnTo>
                <a:lnTo>
                  <a:pt x="66" y="26"/>
                </a:lnTo>
                <a:lnTo>
                  <a:pt x="66" y="34"/>
                </a:lnTo>
                <a:lnTo>
                  <a:pt x="66" y="34"/>
                </a:lnTo>
                <a:lnTo>
                  <a:pt x="66" y="40"/>
                </a:lnTo>
                <a:lnTo>
                  <a:pt x="64" y="47"/>
                </a:lnTo>
                <a:lnTo>
                  <a:pt x="61" y="52"/>
                </a:lnTo>
                <a:lnTo>
                  <a:pt x="57" y="57"/>
                </a:lnTo>
                <a:lnTo>
                  <a:pt x="52" y="61"/>
                </a:lnTo>
                <a:lnTo>
                  <a:pt x="46" y="64"/>
                </a:lnTo>
                <a:lnTo>
                  <a:pt x="41" y="66"/>
                </a:lnTo>
                <a:lnTo>
                  <a:pt x="33" y="67"/>
                </a:lnTo>
                <a:lnTo>
                  <a:pt x="33" y="67"/>
                </a:lnTo>
                <a:close/>
                <a:moveTo>
                  <a:pt x="33" y="11"/>
                </a:moveTo>
                <a:lnTo>
                  <a:pt x="33" y="11"/>
                </a:lnTo>
                <a:lnTo>
                  <a:pt x="29" y="12"/>
                </a:lnTo>
                <a:lnTo>
                  <a:pt x="24" y="13"/>
                </a:lnTo>
                <a:lnTo>
                  <a:pt x="21" y="15"/>
                </a:lnTo>
                <a:lnTo>
                  <a:pt x="18" y="18"/>
                </a:lnTo>
                <a:lnTo>
                  <a:pt x="16" y="21"/>
                </a:lnTo>
                <a:lnTo>
                  <a:pt x="14" y="25"/>
                </a:lnTo>
                <a:lnTo>
                  <a:pt x="12" y="29"/>
                </a:lnTo>
                <a:lnTo>
                  <a:pt x="12" y="34"/>
                </a:lnTo>
                <a:lnTo>
                  <a:pt x="12" y="34"/>
                </a:lnTo>
                <a:lnTo>
                  <a:pt x="12" y="38"/>
                </a:lnTo>
                <a:lnTo>
                  <a:pt x="14" y="42"/>
                </a:lnTo>
                <a:lnTo>
                  <a:pt x="16" y="46"/>
                </a:lnTo>
                <a:lnTo>
                  <a:pt x="18" y="49"/>
                </a:lnTo>
                <a:lnTo>
                  <a:pt x="21" y="51"/>
                </a:lnTo>
                <a:lnTo>
                  <a:pt x="24" y="53"/>
                </a:lnTo>
                <a:lnTo>
                  <a:pt x="29" y="55"/>
                </a:lnTo>
                <a:lnTo>
                  <a:pt x="33" y="55"/>
                </a:lnTo>
                <a:lnTo>
                  <a:pt x="33" y="55"/>
                </a:lnTo>
                <a:lnTo>
                  <a:pt x="37" y="55"/>
                </a:lnTo>
                <a:lnTo>
                  <a:pt x="42" y="53"/>
                </a:lnTo>
                <a:lnTo>
                  <a:pt x="46" y="51"/>
                </a:lnTo>
                <a:lnTo>
                  <a:pt x="49" y="49"/>
                </a:lnTo>
                <a:lnTo>
                  <a:pt x="51" y="46"/>
                </a:lnTo>
                <a:lnTo>
                  <a:pt x="53" y="42"/>
                </a:lnTo>
                <a:lnTo>
                  <a:pt x="55" y="38"/>
                </a:lnTo>
                <a:lnTo>
                  <a:pt x="56" y="34"/>
                </a:lnTo>
                <a:lnTo>
                  <a:pt x="56" y="34"/>
                </a:lnTo>
                <a:lnTo>
                  <a:pt x="55" y="29"/>
                </a:lnTo>
                <a:lnTo>
                  <a:pt x="53" y="25"/>
                </a:lnTo>
                <a:lnTo>
                  <a:pt x="51" y="21"/>
                </a:lnTo>
                <a:lnTo>
                  <a:pt x="49" y="18"/>
                </a:lnTo>
                <a:lnTo>
                  <a:pt x="46" y="15"/>
                </a:lnTo>
                <a:lnTo>
                  <a:pt x="42" y="13"/>
                </a:lnTo>
                <a:lnTo>
                  <a:pt x="37" y="12"/>
                </a:lnTo>
                <a:lnTo>
                  <a:pt x="33" y="11"/>
                </a:lnTo>
                <a:lnTo>
                  <a:pt x="33" y="11"/>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F0CCB413-E55B-4A78-977F-1E81E46FDE78}"/>
              </a:ext>
            </a:extLst>
          </p:cNvPr>
          <p:cNvSpPr>
            <a:spLocks/>
          </p:cNvSpPr>
          <p:nvPr/>
        </p:nvSpPr>
        <p:spPr bwMode="auto">
          <a:xfrm>
            <a:off x="2641601" y="2602632"/>
            <a:ext cx="42863" cy="42863"/>
          </a:xfrm>
          <a:custGeom>
            <a:avLst/>
            <a:gdLst>
              <a:gd name="T0" fmla="*/ 0 w 55"/>
              <a:gd name="T1" fmla="*/ 28 h 55"/>
              <a:gd name="T2" fmla="*/ 0 w 55"/>
              <a:gd name="T3" fmla="*/ 28 h 55"/>
              <a:gd name="T4" fmla="*/ 0 w 55"/>
              <a:gd name="T5" fmla="*/ 23 h 55"/>
              <a:gd name="T6" fmla="*/ 2 w 55"/>
              <a:gd name="T7" fmla="*/ 17 h 55"/>
              <a:gd name="T8" fmla="*/ 4 w 55"/>
              <a:gd name="T9" fmla="*/ 12 h 55"/>
              <a:gd name="T10" fmla="*/ 8 w 55"/>
              <a:gd name="T11" fmla="*/ 9 h 55"/>
              <a:gd name="T12" fmla="*/ 12 w 55"/>
              <a:gd name="T13" fmla="*/ 4 h 55"/>
              <a:gd name="T14" fmla="*/ 16 w 55"/>
              <a:gd name="T15" fmla="*/ 2 h 55"/>
              <a:gd name="T16" fmla="*/ 22 w 55"/>
              <a:gd name="T17" fmla="*/ 1 h 55"/>
              <a:gd name="T18" fmla="*/ 27 w 55"/>
              <a:gd name="T19" fmla="*/ 0 h 55"/>
              <a:gd name="T20" fmla="*/ 27 w 55"/>
              <a:gd name="T21" fmla="*/ 0 h 55"/>
              <a:gd name="T22" fmla="*/ 32 w 55"/>
              <a:gd name="T23" fmla="*/ 1 h 55"/>
              <a:gd name="T24" fmla="*/ 38 w 55"/>
              <a:gd name="T25" fmla="*/ 2 h 55"/>
              <a:gd name="T26" fmla="*/ 43 w 55"/>
              <a:gd name="T27" fmla="*/ 4 h 55"/>
              <a:gd name="T28" fmla="*/ 46 w 55"/>
              <a:gd name="T29" fmla="*/ 9 h 55"/>
              <a:gd name="T30" fmla="*/ 51 w 55"/>
              <a:gd name="T31" fmla="*/ 12 h 55"/>
              <a:gd name="T32" fmla="*/ 53 w 55"/>
              <a:gd name="T33" fmla="*/ 17 h 55"/>
              <a:gd name="T34" fmla="*/ 54 w 55"/>
              <a:gd name="T35" fmla="*/ 23 h 55"/>
              <a:gd name="T36" fmla="*/ 55 w 55"/>
              <a:gd name="T37" fmla="*/ 28 h 55"/>
              <a:gd name="T38" fmla="*/ 55 w 55"/>
              <a:gd name="T39" fmla="*/ 28 h 55"/>
              <a:gd name="T40" fmla="*/ 54 w 55"/>
              <a:gd name="T41" fmla="*/ 33 h 55"/>
              <a:gd name="T42" fmla="*/ 53 w 55"/>
              <a:gd name="T43" fmla="*/ 39 h 55"/>
              <a:gd name="T44" fmla="*/ 51 w 55"/>
              <a:gd name="T45" fmla="*/ 43 h 55"/>
              <a:gd name="T46" fmla="*/ 46 w 55"/>
              <a:gd name="T47" fmla="*/ 47 h 55"/>
              <a:gd name="T48" fmla="*/ 43 w 55"/>
              <a:gd name="T49" fmla="*/ 51 h 55"/>
              <a:gd name="T50" fmla="*/ 38 w 55"/>
              <a:gd name="T51" fmla="*/ 53 h 55"/>
              <a:gd name="T52" fmla="*/ 32 w 55"/>
              <a:gd name="T53" fmla="*/ 55 h 55"/>
              <a:gd name="T54" fmla="*/ 27 w 55"/>
              <a:gd name="T55" fmla="*/ 55 h 55"/>
              <a:gd name="T56" fmla="*/ 27 w 55"/>
              <a:gd name="T57" fmla="*/ 55 h 55"/>
              <a:gd name="T58" fmla="*/ 22 w 55"/>
              <a:gd name="T59" fmla="*/ 55 h 55"/>
              <a:gd name="T60" fmla="*/ 16 w 55"/>
              <a:gd name="T61" fmla="*/ 53 h 55"/>
              <a:gd name="T62" fmla="*/ 12 w 55"/>
              <a:gd name="T63" fmla="*/ 51 h 55"/>
              <a:gd name="T64" fmla="*/ 8 w 55"/>
              <a:gd name="T65" fmla="*/ 47 h 55"/>
              <a:gd name="T66" fmla="*/ 4 w 55"/>
              <a:gd name="T67" fmla="*/ 43 h 55"/>
              <a:gd name="T68" fmla="*/ 2 w 55"/>
              <a:gd name="T69" fmla="*/ 39 h 55"/>
              <a:gd name="T70" fmla="*/ 0 w 55"/>
              <a:gd name="T71" fmla="*/ 33 h 55"/>
              <a:gd name="T72" fmla="*/ 0 w 55"/>
              <a:gd name="T73" fmla="*/ 28 h 55"/>
              <a:gd name="T74" fmla="*/ 0 w 55"/>
              <a:gd name="T7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0" y="28"/>
                </a:moveTo>
                <a:lnTo>
                  <a:pt x="0" y="28"/>
                </a:lnTo>
                <a:lnTo>
                  <a:pt x="0" y="23"/>
                </a:lnTo>
                <a:lnTo>
                  <a:pt x="2" y="17"/>
                </a:lnTo>
                <a:lnTo>
                  <a:pt x="4" y="12"/>
                </a:lnTo>
                <a:lnTo>
                  <a:pt x="8" y="9"/>
                </a:lnTo>
                <a:lnTo>
                  <a:pt x="12" y="4"/>
                </a:lnTo>
                <a:lnTo>
                  <a:pt x="16" y="2"/>
                </a:lnTo>
                <a:lnTo>
                  <a:pt x="22" y="1"/>
                </a:lnTo>
                <a:lnTo>
                  <a:pt x="27" y="0"/>
                </a:lnTo>
                <a:lnTo>
                  <a:pt x="27" y="0"/>
                </a:lnTo>
                <a:lnTo>
                  <a:pt x="32" y="1"/>
                </a:lnTo>
                <a:lnTo>
                  <a:pt x="38" y="2"/>
                </a:lnTo>
                <a:lnTo>
                  <a:pt x="43" y="4"/>
                </a:lnTo>
                <a:lnTo>
                  <a:pt x="46" y="9"/>
                </a:lnTo>
                <a:lnTo>
                  <a:pt x="51" y="12"/>
                </a:lnTo>
                <a:lnTo>
                  <a:pt x="53" y="17"/>
                </a:lnTo>
                <a:lnTo>
                  <a:pt x="54" y="23"/>
                </a:lnTo>
                <a:lnTo>
                  <a:pt x="55" y="28"/>
                </a:lnTo>
                <a:lnTo>
                  <a:pt x="55" y="28"/>
                </a:lnTo>
                <a:lnTo>
                  <a:pt x="54" y="33"/>
                </a:lnTo>
                <a:lnTo>
                  <a:pt x="53" y="39"/>
                </a:lnTo>
                <a:lnTo>
                  <a:pt x="51" y="43"/>
                </a:lnTo>
                <a:lnTo>
                  <a:pt x="46" y="47"/>
                </a:lnTo>
                <a:lnTo>
                  <a:pt x="43" y="51"/>
                </a:lnTo>
                <a:lnTo>
                  <a:pt x="38" y="53"/>
                </a:lnTo>
                <a:lnTo>
                  <a:pt x="32" y="55"/>
                </a:lnTo>
                <a:lnTo>
                  <a:pt x="27" y="55"/>
                </a:lnTo>
                <a:lnTo>
                  <a:pt x="27" y="55"/>
                </a:lnTo>
                <a:lnTo>
                  <a:pt x="22" y="55"/>
                </a:lnTo>
                <a:lnTo>
                  <a:pt x="16" y="53"/>
                </a:lnTo>
                <a:lnTo>
                  <a:pt x="12" y="51"/>
                </a:lnTo>
                <a:lnTo>
                  <a:pt x="8" y="47"/>
                </a:lnTo>
                <a:lnTo>
                  <a:pt x="4" y="43"/>
                </a:lnTo>
                <a:lnTo>
                  <a:pt x="2" y="39"/>
                </a:lnTo>
                <a:lnTo>
                  <a:pt x="0" y="33"/>
                </a:lnTo>
                <a:lnTo>
                  <a:pt x="0" y="28"/>
                </a:lnTo>
                <a:lnTo>
                  <a:pt x="0"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855554EC-207A-42C2-BE9E-9F020FB43112}"/>
              </a:ext>
            </a:extLst>
          </p:cNvPr>
          <p:cNvSpPr>
            <a:spLocks noEditPoints="1"/>
          </p:cNvSpPr>
          <p:nvPr/>
        </p:nvSpPr>
        <p:spPr bwMode="auto">
          <a:xfrm>
            <a:off x="2636838" y="2597870"/>
            <a:ext cx="52388" cy="53975"/>
          </a:xfrm>
          <a:custGeom>
            <a:avLst/>
            <a:gdLst>
              <a:gd name="T0" fmla="*/ 33 w 66"/>
              <a:gd name="T1" fmla="*/ 66 h 66"/>
              <a:gd name="T2" fmla="*/ 20 w 66"/>
              <a:gd name="T3" fmla="*/ 63 h 66"/>
              <a:gd name="T4" fmla="*/ 9 w 66"/>
              <a:gd name="T5" fmla="*/ 57 h 66"/>
              <a:gd name="T6" fmla="*/ 3 w 66"/>
              <a:gd name="T7" fmla="*/ 46 h 66"/>
              <a:gd name="T8" fmla="*/ 0 w 66"/>
              <a:gd name="T9" fmla="*/ 33 h 66"/>
              <a:gd name="T10" fmla="*/ 1 w 66"/>
              <a:gd name="T11" fmla="*/ 25 h 66"/>
              <a:gd name="T12" fmla="*/ 6 w 66"/>
              <a:gd name="T13" fmla="*/ 14 h 66"/>
              <a:gd name="T14" fmla="*/ 15 w 66"/>
              <a:gd name="T15" fmla="*/ 5 h 66"/>
              <a:gd name="T16" fmla="*/ 27 w 66"/>
              <a:gd name="T17" fmla="*/ 0 h 66"/>
              <a:gd name="T18" fmla="*/ 33 w 66"/>
              <a:gd name="T19" fmla="*/ 0 h 66"/>
              <a:gd name="T20" fmla="*/ 46 w 66"/>
              <a:gd name="T21" fmla="*/ 2 h 66"/>
              <a:gd name="T22" fmla="*/ 57 w 66"/>
              <a:gd name="T23" fmla="*/ 9 h 66"/>
              <a:gd name="T24" fmla="*/ 64 w 66"/>
              <a:gd name="T25" fmla="*/ 20 h 66"/>
              <a:gd name="T26" fmla="*/ 66 w 66"/>
              <a:gd name="T27" fmla="*/ 33 h 66"/>
              <a:gd name="T28" fmla="*/ 66 w 66"/>
              <a:gd name="T29" fmla="*/ 39 h 66"/>
              <a:gd name="T30" fmla="*/ 61 w 66"/>
              <a:gd name="T31" fmla="*/ 51 h 66"/>
              <a:gd name="T32" fmla="*/ 52 w 66"/>
              <a:gd name="T33" fmla="*/ 60 h 66"/>
              <a:gd name="T34" fmla="*/ 41 w 66"/>
              <a:gd name="T35" fmla="*/ 65 h 66"/>
              <a:gd name="T36" fmla="*/ 33 w 66"/>
              <a:gd name="T37" fmla="*/ 66 h 66"/>
              <a:gd name="T38" fmla="*/ 33 w 66"/>
              <a:gd name="T39" fmla="*/ 10 h 66"/>
              <a:gd name="T40" fmla="*/ 24 w 66"/>
              <a:gd name="T41" fmla="*/ 13 h 66"/>
              <a:gd name="T42" fmla="*/ 18 w 66"/>
              <a:gd name="T43" fmla="*/ 17 h 66"/>
              <a:gd name="T44" fmla="*/ 14 w 66"/>
              <a:gd name="T45" fmla="*/ 24 h 66"/>
              <a:gd name="T46" fmla="*/ 12 w 66"/>
              <a:gd name="T47" fmla="*/ 33 h 66"/>
              <a:gd name="T48" fmla="*/ 12 w 66"/>
              <a:gd name="T49" fmla="*/ 37 h 66"/>
              <a:gd name="T50" fmla="*/ 16 w 66"/>
              <a:gd name="T51" fmla="*/ 45 h 66"/>
              <a:gd name="T52" fmla="*/ 21 w 66"/>
              <a:gd name="T53" fmla="*/ 50 h 66"/>
              <a:gd name="T54" fmla="*/ 29 w 66"/>
              <a:gd name="T55" fmla="*/ 54 h 66"/>
              <a:gd name="T56" fmla="*/ 33 w 66"/>
              <a:gd name="T57" fmla="*/ 54 h 66"/>
              <a:gd name="T58" fmla="*/ 42 w 66"/>
              <a:gd name="T59" fmla="*/ 52 h 66"/>
              <a:gd name="T60" fmla="*/ 49 w 66"/>
              <a:gd name="T61" fmla="*/ 48 h 66"/>
              <a:gd name="T62" fmla="*/ 53 w 66"/>
              <a:gd name="T63" fmla="*/ 42 h 66"/>
              <a:gd name="T64" fmla="*/ 56 w 66"/>
              <a:gd name="T65" fmla="*/ 33 h 66"/>
              <a:gd name="T66" fmla="*/ 55 w 66"/>
              <a:gd name="T67" fmla="*/ 29 h 66"/>
              <a:gd name="T68" fmla="*/ 51 w 66"/>
              <a:gd name="T69" fmla="*/ 20 h 66"/>
              <a:gd name="T70" fmla="*/ 46 w 66"/>
              <a:gd name="T71" fmla="*/ 15 h 66"/>
              <a:gd name="T72" fmla="*/ 37 w 66"/>
              <a:gd name="T73" fmla="*/ 12 h 66"/>
              <a:gd name="T74" fmla="*/ 33 w 66"/>
              <a:gd name="T75"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33" y="66"/>
                </a:moveTo>
                <a:lnTo>
                  <a:pt x="33" y="66"/>
                </a:lnTo>
                <a:lnTo>
                  <a:pt x="27" y="65"/>
                </a:lnTo>
                <a:lnTo>
                  <a:pt x="20" y="63"/>
                </a:lnTo>
                <a:lnTo>
                  <a:pt x="15" y="60"/>
                </a:lnTo>
                <a:lnTo>
                  <a:pt x="9" y="57"/>
                </a:lnTo>
                <a:lnTo>
                  <a:pt x="6" y="51"/>
                </a:lnTo>
                <a:lnTo>
                  <a:pt x="3" y="46"/>
                </a:lnTo>
                <a:lnTo>
                  <a:pt x="1" y="39"/>
                </a:lnTo>
                <a:lnTo>
                  <a:pt x="0" y="33"/>
                </a:lnTo>
                <a:lnTo>
                  <a:pt x="0" y="33"/>
                </a:lnTo>
                <a:lnTo>
                  <a:pt x="1" y="25"/>
                </a:lnTo>
                <a:lnTo>
                  <a:pt x="3" y="20"/>
                </a:lnTo>
                <a:lnTo>
                  <a:pt x="6" y="14"/>
                </a:lnTo>
                <a:lnTo>
                  <a:pt x="9" y="9"/>
                </a:lnTo>
                <a:lnTo>
                  <a:pt x="15" y="5"/>
                </a:lnTo>
                <a:lnTo>
                  <a:pt x="20" y="2"/>
                </a:lnTo>
                <a:lnTo>
                  <a:pt x="27" y="0"/>
                </a:lnTo>
                <a:lnTo>
                  <a:pt x="33" y="0"/>
                </a:lnTo>
                <a:lnTo>
                  <a:pt x="33" y="0"/>
                </a:lnTo>
                <a:lnTo>
                  <a:pt x="41" y="0"/>
                </a:lnTo>
                <a:lnTo>
                  <a:pt x="46" y="2"/>
                </a:lnTo>
                <a:lnTo>
                  <a:pt x="52" y="5"/>
                </a:lnTo>
                <a:lnTo>
                  <a:pt x="57" y="9"/>
                </a:lnTo>
                <a:lnTo>
                  <a:pt x="61" y="14"/>
                </a:lnTo>
                <a:lnTo>
                  <a:pt x="64" y="20"/>
                </a:lnTo>
                <a:lnTo>
                  <a:pt x="66" y="25"/>
                </a:lnTo>
                <a:lnTo>
                  <a:pt x="66" y="33"/>
                </a:lnTo>
                <a:lnTo>
                  <a:pt x="66" y="33"/>
                </a:lnTo>
                <a:lnTo>
                  <a:pt x="66" y="39"/>
                </a:lnTo>
                <a:lnTo>
                  <a:pt x="64" y="46"/>
                </a:lnTo>
                <a:lnTo>
                  <a:pt x="61" y="51"/>
                </a:lnTo>
                <a:lnTo>
                  <a:pt x="57" y="57"/>
                </a:lnTo>
                <a:lnTo>
                  <a:pt x="52" y="60"/>
                </a:lnTo>
                <a:lnTo>
                  <a:pt x="46" y="63"/>
                </a:lnTo>
                <a:lnTo>
                  <a:pt x="41" y="65"/>
                </a:lnTo>
                <a:lnTo>
                  <a:pt x="33" y="66"/>
                </a:lnTo>
                <a:lnTo>
                  <a:pt x="33" y="66"/>
                </a:lnTo>
                <a:close/>
                <a:moveTo>
                  <a:pt x="33" y="10"/>
                </a:moveTo>
                <a:lnTo>
                  <a:pt x="33" y="10"/>
                </a:lnTo>
                <a:lnTo>
                  <a:pt x="29" y="12"/>
                </a:lnTo>
                <a:lnTo>
                  <a:pt x="24" y="13"/>
                </a:lnTo>
                <a:lnTo>
                  <a:pt x="21" y="15"/>
                </a:lnTo>
                <a:lnTo>
                  <a:pt x="18" y="17"/>
                </a:lnTo>
                <a:lnTo>
                  <a:pt x="16" y="20"/>
                </a:lnTo>
                <a:lnTo>
                  <a:pt x="14" y="24"/>
                </a:lnTo>
                <a:lnTo>
                  <a:pt x="12" y="29"/>
                </a:lnTo>
                <a:lnTo>
                  <a:pt x="12" y="33"/>
                </a:lnTo>
                <a:lnTo>
                  <a:pt x="12" y="33"/>
                </a:lnTo>
                <a:lnTo>
                  <a:pt x="12" y="37"/>
                </a:lnTo>
                <a:lnTo>
                  <a:pt x="14" y="42"/>
                </a:lnTo>
                <a:lnTo>
                  <a:pt x="16" y="45"/>
                </a:lnTo>
                <a:lnTo>
                  <a:pt x="18" y="48"/>
                </a:lnTo>
                <a:lnTo>
                  <a:pt x="21" y="50"/>
                </a:lnTo>
                <a:lnTo>
                  <a:pt x="24" y="52"/>
                </a:lnTo>
                <a:lnTo>
                  <a:pt x="29" y="54"/>
                </a:lnTo>
                <a:lnTo>
                  <a:pt x="33" y="54"/>
                </a:lnTo>
                <a:lnTo>
                  <a:pt x="33" y="54"/>
                </a:lnTo>
                <a:lnTo>
                  <a:pt x="37" y="54"/>
                </a:lnTo>
                <a:lnTo>
                  <a:pt x="42" y="52"/>
                </a:lnTo>
                <a:lnTo>
                  <a:pt x="46" y="50"/>
                </a:lnTo>
                <a:lnTo>
                  <a:pt x="49" y="48"/>
                </a:lnTo>
                <a:lnTo>
                  <a:pt x="51" y="45"/>
                </a:lnTo>
                <a:lnTo>
                  <a:pt x="53" y="42"/>
                </a:lnTo>
                <a:lnTo>
                  <a:pt x="55" y="37"/>
                </a:lnTo>
                <a:lnTo>
                  <a:pt x="56" y="33"/>
                </a:lnTo>
                <a:lnTo>
                  <a:pt x="56" y="33"/>
                </a:lnTo>
                <a:lnTo>
                  <a:pt x="55" y="29"/>
                </a:lnTo>
                <a:lnTo>
                  <a:pt x="53" y="24"/>
                </a:lnTo>
                <a:lnTo>
                  <a:pt x="51" y="20"/>
                </a:lnTo>
                <a:lnTo>
                  <a:pt x="49" y="17"/>
                </a:lnTo>
                <a:lnTo>
                  <a:pt x="46" y="15"/>
                </a:lnTo>
                <a:lnTo>
                  <a:pt x="42" y="13"/>
                </a:lnTo>
                <a:lnTo>
                  <a:pt x="37" y="12"/>
                </a:lnTo>
                <a:lnTo>
                  <a:pt x="33" y="10"/>
                </a:lnTo>
                <a:lnTo>
                  <a:pt x="33" y="10"/>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A5A0924F-D409-4CB0-AF98-3D6503443731}"/>
              </a:ext>
            </a:extLst>
          </p:cNvPr>
          <p:cNvSpPr>
            <a:spLocks/>
          </p:cNvSpPr>
          <p:nvPr/>
        </p:nvSpPr>
        <p:spPr bwMode="auto">
          <a:xfrm>
            <a:off x="3433763" y="3007445"/>
            <a:ext cx="42863" cy="44450"/>
          </a:xfrm>
          <a:custGeom>
            <a:avLst/>
            <a:gdLst>
              <a:gd name="T0" fmla="*/ 0 w 55"/>
              <a:gd name="T1" fmla="*/ 28 h 56"/>
              <a:gd name="T2" fmla="*/ 0 w 55"/>
              <a:gd name="T3" fmla="*/ 28 h 56"/>
              <a:gd name="T4" fmla="*/ 0 w 55"/>
              <a:gd name="T5" fmla="*/ 23 h 56"/>
              <a:gd name="T6" fmla="*/ 2 w 55"/>
              <a:gd name="T7" fmla="*/ 18 h 56"/>
              <a:gd name="T8" fmla="*/ 4 w 55"/>
              <a:gd name="T9" fmla="*/ 13 h 56"/>
              <a:gd name="T10" fmla="*/ 8 w 55"/>
              <a:gd name="T11" fmla="*/ 9 h 56"/>
              <a:gd name="T12" fmla="*/ 12 w 55"/>
              <a:gd name="T13" fmla="*/ 6 h 56"/>
              <a:gd name="T14" fmla="*/ 17 w 55"/>
              <a:gd name="T15" fmla="*/ 3 h 56"/>
              <a:gd name="T16" fmla="*/ 22 w 55"/>
              <a:gd name="T17" fmla="*/ 2 h 56"/>
              <a:gd name="T18" fmla="*/ 28 w 55"/>
              <a:gd name="T19" fmla="*/ 0 h 56"/>
              <a:gd name="T20" fmla="*/ 28 w 55"/>
              <a:gd name="T21" fmla="*/ 0 h 56"/>
              <a:gd name="T22" fmla="*/ 33 w 55"/>
              <a:gd name="T23" fmla="*/ 2 h 56"/>
              <a:gd name="T24" fmla="*/ 39 w 55"/>
              <a:gd name="T25" fmla="*/ 3 h 56"/>
              <a:gd name="T26" fmla="*/ 43 w 55"/>
              <a:gd name="T27" fmla="*/ 6 h 56"/>
              <a:gd name="T28" fmla="*/ 47 w 55"/>
              <a:gd name="T29" fmla="*/ 9 h 56"/>
              <a:gd name="T30" fmla="*/ 51 w 55"/>
              <a:gd name="T31" fmla="*/ 13 h 56"/>
              <a:gd name="T32" fmla="*/ 53 w 55"/>
              <a:gd name="T33" fmla="*/ 18 h 56"/>
              <a:gd name="T34" fmla="*/ 55 w 55"/>
              <a:gd name="T35" fmla="*/ 23 h 56"/>
              <a:gd name="T36" fmla="*/ 55 w 55"/>
              <a:gd name="T37" fmla="*/ 28 h 56"/>
              <a:gd name="T38" fmla="*/ 55 w 55"/>
              <a:gd name="T39" fmla="*/ 28 h 56"/>
              <a:gd name="T40" fmla="*/ 55 w 55"/>
              <a:gd name="T41" fmla="*/ 34 h 56"/>
              <a:gd name="T42" fmla="*/ 53 w 55"/>
              <a:gd name="T43" fmla="*/ 39 h 56"/>
              <a:gd name="T44" fmla="*/ 51 w 55"/>
              <a:gd name="T45" fmla="*/ 43 h 56"/>
              <a:gd name="T46" fmla="*/ 47 w 55"/>
              <a:gd name="T47" fmla="*/ 48 h 56"/>
              <a:gd name="T48" fmla="*/ 43 w 55"/>
              <a:gd name="T49" fmla="*/ 51 h 56"/>
              <a:gd name="T50" fmla="*/ 39 w 55"/>
              <a:gd name="T51" fmla="*/ 53 h 56"/>
              <a:gd name="T52" fmla="*/ 33 w 55"/>
              <a:gd name="T53" fmla="*/ 55 h 56"/>
              <a:gd name="T54" fmla="*/ 28 w 55"/>
              <a:gd name="T55" fmla="*/ 56 h 56"/>
              <a:gd name="T56" fmla="*/ 28 w 55"/>
              <a:gd name="T57" fmla="*/ 56 h 56"/>
              <a:gd name="T58" fmla="*/ 22 w 55"/>
              <a:gd name="T59" fmla="*/ 55 h 56"/>
              <a:gd name="T60" fmla="*/ 17 w 55"/>
              <a:gd name="T61" fmla="*/ 53 h 56"/>
              <a:gd name="T62" fmla="*/ 12 w 55"/>
              <a:gd name="T63" fmla="*/ 51 h 56"/>
              <a:gd name="T64" fmla="*/ 8 w 55"/>
              <a:gd name="T65" fmla="*/ 48 h 56"/>
              <a:gd name="T66" fmla="*/ 4 w 55"/>
              <a:gd name="T67" fmla="*/ 43 h 56"/>
              <a:gd name="T68" fmla="*/ 2 w 55"/>
              <a:gd name="T69" fmla="*/ 39 h 56"/>
              <a:gd name="T70" fmla="*/ 0 w 55"/>
              <a:gd name="T71" fmla="*/ 34 h 56"/>
              <a:gd name="T72" fmla="*/ 0 w 55"/>
              <a:gd name="T73" fmla="*/ 28 h 56"/>
              <a:gd name="T74" fmla="*/ 0 w 55"/>
              <a:gd name="T7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6">
                <a:moveTo>
                  <a:pt x="0" y="28"/>
                </a:moveTo>
                <a:lnTo>
                  <a:pt x="0" y="28"/>
                </a:lnTo>
                <a:lnTo>
                  <a:pt x="0" y="23"/>
                </a:lnTo>
                <a:lnTo>
                  <a:pt x="2" y="18"/>
                </a:lnTo>
                <a:lnTo>
                  <a:pt x="4" y="13"/>
                </a:lnTo>
                <a:lnTo>
                  <a:pt x="8" y="9"/>
                </a:lnTo>
                <a:lnTo>
                  <a:pt x="12" y="6"/>
                </a:lnTo>
                <a:lnTo>
                  <a:pt x="17" y="3"/>
                </a:lnTo>
                <a:lnTo>
                  <a:pt x="22" y="2"/>
                </a:lnTo>
                <a:lnTo>
                  <a:pt x="28" y="0"/>
                </a:lnTo>
                <a:lnTo>
                  <a:pt x="28" y="0"/>
                </a:lnTo>
                <a:lnTo>
                  <a:pt x="33" y="2"/>
                </a:lnTo>
                <a:lnTo>
                  <a:pt x="39" y="3"/>
                </a:lnTo>
                <a:lnTo>
                  <a:pt x="43" y="6"/>
                </a:lnTo>
                <a:lnTo>
                  <a:pt x="47" y="9"/>
                </a:lnTo>
                <a:lnTo>
                  <a:pt x="51" y="13"/>
                </a:lnTo>
                <a:lnTo>
                  <a:pt x="53" y="18"/>
                </a:lnTo>
                <a:lnTo>
                  <a:pt x="55" y="23"/>
                </a:lnTo>
                <a:lnTo>
                  <a:pt x="55" y="28"/>
                </a:lnTo>
                <a:lnTo>
                  <a:pt x="55" y="28"/>
                </a:lnTo>
                <a:lnTo>
                  <a:pt x="55" y="34"/>
                </a:lnTo>
                <a:lnTo>
                  <a:pt x="53" y="39"/>
                </a:lnTo>
                <a:lnTo>
                  <a:pt x="51" y="43"/>
                </a:lnTo>
                <a:lnTo>
                  <a:pt x="47" y="48"/>
                </a:lnTo>
                <a:lnTo>
                  <a:pt x="43" y="51"/>
                </a:lnTo>
                <a:lnTo>
                  <a:pt x="39" y="53"/>
                </a:lnTo>
                <a:lnTo>
                  <a:pt x="33" y="55"/>
                </a:lnTo>
                <a:lnTo>
                  <a:pt x="28" y="56"/>
                </a:lnTo>
                <a:lnTo>
                  <a:pt x="28" y="56"/>
                </a:lnTo>
                <a:lnTo>
                  <a:pt x="22" y="55"/>
                </a:lnTo>
                <a:lnTo>
                  <a:pt x="17" y="53"/>
                </a:lnTo>
                <a:lnTo>
                  <a:pt x="12" y="51"/>
                </a:lnTo>
                <a:lnTo>
                  <a:pt x="8" y="48"/>
                </a:lnTo>
                <a:lnTo>
                  <a:pt x="4" y="43"/>
                </a:lnTo>
                <a:lnTo>
                  <a:pt x="2" y="39"/>
                </a:lnTo>
                <a:lnTo>
                  <a:pt x="0" y="34"/>
                </a:lnTo>
                <a:lnTo>
                  <a:pt x="0" y="28"/>
                </a:lnTo>
                <a:lnTo>
                  <a:pt x="0" y="28"/>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0F5DE1A1-8539-4DCF-A53B-1563C58C2808}"/>
              </a:ext>
            </a:extLst>
          </p:cNvPr>
          <p:cNvSpPr>
            <a:spLocks noEditPoints="1"/>
          </p:cNvSpPr>
          <p:nvPr/>
        </p:nvSpPr>
        <p:spPr bwMode="auto">
          <a:xfrm>
            <a:off x="3429001" y="3002682"/>
            <a:ext cx="52388" cy="52388"/>
          </a:xfrm>
          <a:custGeom>
            <a:avLst/>
            <a:gdLst>
              <a:gd name="T0" fmla="*/ 33 w 65"/>
              <a:gd name="T1" fmla="*/ 67 h 67"/>
              <a:gd name="T2" fmla="*/ 20 w 65"/>
              <a:gd name="T3" fmla="*/ 63 h 67"/>
              <a:gd name="T4" fmla="*/ 9 w 65"/>
              <a:gd name="T5" fmla="*/ 57 h 67"/>
              <a:gd name="T6" fmla="*/ 2 w 65"/>
              <a:gd name="T7" fmla="*/ 46 h 67"/>
              <a:gd name="T8" fmla="*/ 0 w 65"/>
              <a:gd name="T9" fmla="*/ 33 h 67"/>
              <a:gd name="T10" fmla="*/ 0 w 65"/>
              <a:gd name="T11" fmla="*/ 27 h 67"/>
              <a:gd name="T12" fmla="*/ 5 w 65"/>
              <a:gd name="T13" fmla="*/ 15 h 67"/>
              <a:gd name="T14" fmla="*/ 14 w 65"/>
              <a:gd name="T15" fmla="*/ 5 h 67"/>
              <a:gd name="T16" fmla="*/ 26 w 65"/>
              <a:gd name="T17" fmla="*/ 1 h 67"/>
              <a:gd name="T18" fmla="*/ 33 w 65"/>
              <a:gd name="T19" fmla="*/ 0 h 67"/>
              <a:gd name="T20" fmla="*/ 46 w 65"/>
              <a:gd name="T21" fmla="*/ 2 h 67"/>
              <a:gd name="T22" fmla="*/ 56 w 65"/>
              <a:gd name="T23" fmla="*/ 10 h 67"/>
              <a:gd name="T24" fmla="*/ 63 w 65"/>
              <a:gd name="T25" fmla="*/ 20 h 67"/>
              <a:gd name="T26" fmla="*/ 65 w 65"/>
              <a:gd name="T27" fmla="*/ 33 h 67"/>
              <a:gd name="T28" fmla="*/ 65 w 65"/>
              <a:gd name="T29" fmla="*/ 40 h 67"/>
              <a:gd name="T30" fmla="*/ 60 w 65"/>
              <a:gd name="T31" fmla="*/ 52 h 67"/>
              <a:gd name="T32" fmla="*/ 51 w 65"/>
              <a:gd name="T33" fmla="*/ 61 h 67"/>
              <a:gd name="T34" fmla="*/ 40 w 65"/>
              <a:gd name="T35" fmla="*/ 66 h 67"/>
              <a:gd name="T36" fmla="*/ 33 w 65"/>
              <a:gd name="T37" fmla="*/ 67 h 67"/>
              <a:gd name="T38" fmla="*/ 33 w 65"/>
              <a:gd name="T39" fmla="*/ 12 h 67"/>
              <a:gd name="T40" fmla="*/ 25 w 65"/>
              <a:gd name="T41" fmla="*/ 13 h 67"/>
              <a:gd name="T42" fmla="*/ 17 w 65"/>
              <a:gd name="T43" fmla="*/ 18 h 67"/>
              <a:gd name="T44" fmla="*/ 13 w 65"/>
              <a:gd name="T45" fmla="*/ 25 h 67"/>
              <a:gd name="T46" fmla="*/ 11 w 65"/>
              <a:gd name="T47" fmla="*/ 33 h 67"/>
              <a:gd name="T48" fmla="*/ 12 w 65"/>
              <a:gd name="T49" fmla="*/ 38 h 67"/>
              <a:gd name="T50" fmla="*/ 15 w 65"/>
              <a:gd name="T51" fmla="*/ 45 h 67"/>
              <a:gd name="T52" fmla="*/ 20 w 65"/>
              <a:gd name="T53" fmla="*/ 52 h 67"/>
              <a:gd name="T54" fmla="*/ 28 w 65"/>
              <a:gd name="T55" fmla="*/ 55 h 67"/>
              <a:gd name="T56" fmla="*/ 33 w 65"/>
              <a:gd name="T57" fmla="*/ 55 h 67"/>
              <a:gd name="T58" fmla="*/ 41 w 65"/>
              <a:gd name="T59" fmla="*/ 54 h 67"/>
              <a:gd name="T60" fmla="*/ 48 w 65"/>
              <a:gd name="T61" fmla="*/ 48 h 67"/>
              <a:gd name="T62" fmla="*/ 52 w 65"/>
              <a:gd name="T63" fmla="*/ 42 h 67"/>
              <a:gd name="T64" fmla="*/ 55 w 65"/>
              <a:gd name="T65" fmla="*/ 33 h 67"/>
              <a:gd name="T66" fmla="*/ 54 w 65"/>
              <a:gd name="T67" fmla="*/ 29 h 67"/>
              <a:gd name="T68" fmla="*/ 50 w 65"/>
              <a:gd name="T69" fmla="*/ 22 h 67"/>
              <a:gd name="T70" fmla="*/ 45 w 65"/>
              <a:gd name="T71" fmla="*/ 15 h 67"/>
              <a:gd name="T72" fmla="*/ 37 w 65"/>
              <a:gd name="T73" fmla="*/ 12 h 67"/>
              <a:gd name="T74" fmla="*/ 33 w 65"/>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67">
                <a:moveTo>
                  <a:pt x="33" y="67"/>
                </a:moveTo>
                <a:lnTo>
                  <a:pt x="33" y="67"/>
                </a:lnTo>
                <a:lnTo>
                  <a:pt x="26" y="66"/>
                </a:lnTo>
                <a:lnTo>
                  <a:pt x="20" y="63"/>
                </a:lnTo>
                <a:lnTo>
                  <a:pt x="14" y="61"/>
                </a:lnTo>
                <a:lnTo>
                  <a:pt x="9" y="57"/>
                </a:lnTo>
                <a:lnTo>
                  <a:pt x="5" y="52"/>
                </a:lnTo>
                <a:lnTo>
                  <a:pt x="2" y="46"/>
                </a:lnTo>
                <a:lnTo>
                  <a:pt x="0" y="40"/>
                </a:lnTo>
                <a:lnTo>
                  <a:pt x="0" y="33"/>
                </a:lnTo>
                <a:lnTo>
                  <a:pt x="0" y="33"/>
                </a:lnTo>
                <a:lnTo>
                  <a:pt x="0" y="27"/>
                </a:lnTo>
                <a:lnTo>
                  <a:pt x="2" y="20"/>
                </a:lnTo>
                <a:lnTo>
                  <a:pt x="5" y="15"/>
                </a:lnTo>
                <a:lnTo>
                  <a:pt x="9" y="10"/>
                </a:lnTo>
                <a:lnTo>
                  <a:pt x="14" y="5"/>
                </a:lnTo>
                <a:lnTo>
                  <a:pt x="20" y="2"/>
                </a:lnTo>
                <a:lnTo>
                  <a:pt x="26" y="1"/>
                </a:lnTo>
                <a:lnTo>
                  <a:pt x="33" y="0"/>
                </a:lnTo>
                <a:lnTo>
                  <a:pt x="33" y="0"/>
                </a:lnTo>
                <a:lnTo>
                  <a:pt x="40" y="1"/>
                </a:lnTo>
                <a:lnTo>
                  <a:pt x="46" y="2"/>
                </a:lnTo>
                <a:lnTo>
                  <a:pt x="51" y="5"/>
                </a:lnTo>
                <a:lnTo>
                  <a:pt x="56" y="10"/>
                </a:lnTo>
                <a:lnTo>
                  <a:pt x="60" y="15"/>
                </a:lnTo>
                <a:lnTo>
                  <a:pt x="63" y="20"/>
                </a:lnTo>
                <a:lnTo>
                  <a:pt x="65" y="27"/>
                </a:lnTo>
                <a:lnTo>
                  <a:pt x="65" y="33"/>
                </a:lnTo>
                <a:lnTo>
                  <a:pt x="65" y="33"/>
                </a:lnTo>
                <a:lnTo>
                  <a:pt x="65" y="40"/>
                </a:lnTo>
                <a:lnTo>
                  <a:pt x="63" y="46"/>
                </a:lnTo>
                <a:lnTo>
                  <a:pt x="60" y="52"/>
                </a:lnTo>
                <a:lnTo>
                  <a:pt x="56" y="57"/>
                </a:lnTo>
                <a:lnTo>
                  <a:pt x="51" y="61"/>
                </a:lnTo>
                <a:lnTo>
                  <a:pt x="46" y="63"/>
                </a:lnTo>
                <a:lnTo>
                  <a:pt x="40" y="66"/>
                </a:lnTo>
                <a:lnTo>
                  <a:pt x="33" y="67"/>
                </a:lnTo>
                <a:lnTo>
                  <a:pt x="33" y="67"/>
                </a:lnTo>
                <a:close/>
                <a:moveTo>
                  <a:pt x="33" y="12"/>
                </a:moveTo>
                <a:lnTo>
                  <a:pt x="33" y="12"/>
                </a:lnTo>
                <a:lnTo>
                  <a:pt x="28" y="12"/>
                </a:lnTo>
                <a:lnTo>
                  <a:pt x="25" y="13"/>
                </a:lnTo>
                <a:lnTo>
                  <a:pt x="20" y="15"/>
                </a:lnTo>
                <a:lnTo>
                  <a:pt x="17" y="18"/>
                </a:lnTo>
                <a:lnTo>
                  <a:pt x="15" y="22"/>
                </a:lnTo>
                <a:lnTo>
                  <a:pt x="13" y="25"/>
                </a:lnTo>
                <a:lnTo>
                  <a:pt x="12" y="29"/>
                </a:lnTo>
                <a:lnTo>
                  <a:pt x="11" y="33"/>
                </a:lnTo>
                <a:lnTo>
                  <a:pt x="11" y="33"/>
                </a:lnTo>
                <a:lnTo>
                  <a:pt x="12" y="38"/>
                </a:lnTo>
                <a:lnTo>
                  <a:pt x="13" y="42"/>
                </a:lnTo>
                <a:lnTo>
                  <a:pt x="15" y="45"/>
                </a:lnTo>
                <a:lnTo>
                  <a:pt x="17" y="48"/>
                </a:lnTo>
                <a:lnTo>
                  <a:pt x="20" y="52"/>
                </a:lnTo>
                <a:lnTo>
                  <a:pt x="25" y="54"/>
                </a:lnTo>
                <a:lnTo>
                  <a:pt x="28" y="55"/>
                </a:lnTo>
                <a:lnTo>
                  <a:pt x="33" y="55"/>
                </a:lnTo>
                <a:lnTo>
                  <a:pt x="33" y="55"/>
                </a:lnTo>
                <a:lnTo>
                  <a:pt x="37" y="55"/>
                </a:lnTo>
                <a:lnTo>
                  <a:pt x="41" y="54"/>
                </a:lnTo>
                <a:lnTo>
                  <a:pt x="45" y="52"/>
                </a:lnTo>
                <a:lnTo>
                  <a:pt x="48" y="48"/>
                </a:lnTo>
                <a:lnTo>
                  <a:pt x="50" y="45"/>
                </a:lnTo>
                <a:lnTo>
                  <a:pt x="52" y="42"/>
                </a:lnTo>
                <a:lnTo>
                  <a:pt x="54" y="38"/>
                </a:lnTo>
                <a:lnTo>
                  <a:pt x="55" y="33"/>
                </a:lnTo>
                <a:lnTo>
                  <a:pt x="55" y="33"/>
                </a:lnTo>
                <a:lnTo>
                  <a:pt x="54" y="29"/>
                </a:lnTo>
                <a:lnTo>
                  <a:pt x="52" y="25"/>
                </a:lnTo>
                <a:lnTo>
                  <a:pt x="50" y="22"/>
                </a:lnTo>
                <a:lnTo>
                  <a:pt x="48" y="18"/>
                </a:lnTo>
                <a:lnTo>
                  <a:pt x="45" y="15"/>
                </a:lnTo>
                <a:lnTo>
                  <a:pt x="41" y="13"/>
                </a:lnTo>
                <a:lnTo>
                  <a:pt x="37" y="12"/>
                </a:lnTo>
                <a:lnTo>
                  <a:pt x="33" y="12"/>
                </a:lnTo>
                <a:lnTo>
                  <a:pt x="33"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3">
            <a:extLst>
              <a:ext uri="{FF2B5EF4-FFF2-40B4-BE49-F238E27FC236}">
                <a16:creationId xmlns:a16="http://schemas.microsoft.com/office/drawing/2014/main" id="{254E426C-ABCD-4873-B7BE-BBF3DF8408DE}"/>
              </a:ext>
            </a:extLst>
          </p:cNvPr>
          <p:cNvSpPr>
            <a:spLocks/>
          </p:cNvSpPr>
          <p:nvPr/>
        </p:nvSpPr>
        <p:spPr bwMode="auto">
          <a:xfrm>
            <a:off x="2641601" y="1521545"/>
            <a:ext cx="42863" cy="42863"/>
          </a:xfrm>
          <a:custGeom>
            <a:avLst/>
            <a:gdLst>
              <a:gd name="T0" fmla="*/ 0 w 55"/>
              <a:gd name="T1" fmla="*/ 27 h 55"/>
              <a:gd name="T2" fmla="*/ 0 w 55"/>
              <a:gd name="T3" fmla="*/ 27 h 55"/>
              <a:gd name="T4" fmla="*/ 0 w 55"/>
              <a:gd name="T5" fmla="*/ 22 h 55"/>
              <a:gd name="T6" fmla="*/ 2 w 55"/>
              <a:gd name="T7" fmla="*/ 17 h 55"/>
              <a:gd name="T8" fmla="*/ 4 w 55"/>
              <a:gd name="T9" fmla="*/ 12 h 55"/>
              <a:gd name="T10" fmla="*/ 8 w 55"/>
              <a:gd name="T11" fmla="*/ 8 h 55"/>
              <a:gd name="T12" fmla="*/ 12 w 55"/>
              <a:gd name="T13" fmla="*/ 5 h 55"/>
              <a:gd name="T14" fmla="*/ 16 w 55"/>
              <a:gd name="T15" fmla="*/ 3 h 55"/>
              <a:gd name="T16" fmla="*/ 22 w 55"/>
              <a:gd name="T17" fmla="*/ 0 h 55"/>
              <a:gd name="T18" fmla="*/ 27 w 55"/>
              <a:gd name="T19" fmla="*/ 0 h 55"/>
              <a:gd name="T20" fmla="*/ 27 w 55"/>
              <a:gd name="T21" fmla="*/ 0 h 55"/>
              <a:gd name="T22" fmla="*/ 32 w 55"/>
              <a:gd name="T23" fmla="*/ 0 h 55"/>
              <a:gd name="T24" fmla="*/ 38 w 55"/>
              <a:gd name="T25" fmla="*/ 3 h 55"/>
              <a:gd name="T26" fmla="*/ 43 w 55"/>
              <a:gd name="T27" fmla="*/ 5 h 55"/>
              <a:gd name="T28" fmla="*/ 46 w 55"/>
              <a:gd name="T29" fmla="*/ 8 h 55"/>
              <a:gd name="T30" fmla="*/ 51 w 55"/>
              <a:gd name="T31" fmla="*/ 12 h 55"/>
              <a:gd name="T32" fmla="*/ 53 w 55"/>
              <a:gd name="T33" fmla="*/ 17 h 55"/>
              <a:gd name="T34" fmla="*/ 54 w 55"/>
              <a:gd name="T35" fmla="*/ 22 h 55"/>
              <a:gd name="T36" fmla="*/ 55 w 55"/>
              <a:gd name="T37" fmla="*/ 27 h 55"/>
              <a:gd name="T38" fmla="*/ 55 w 55"/>
              <a:gd name="T39" fmla="*/ 27 h 55"/>
              <a:gd name="T40" fmla="*/ 54 w 55"/>
              <a:gd name="T41" fmla="*/ 33 h 55"/>
              <a:gd name="T42" fmla="*/ 53 w 55"/>
              <a:gd name="T43" fmla="*/ 38 h 55"/>
              <a:gd name="T44" fmla="*/ 51 w 55"/>
              <a:gd name="T45" fmla="*/ 43 h 55"/>
              <a:gd name="T46" fmla="*/ 46 w 55"/>
              <a:gd name="T47" fmla="*/ 47 h 55"/>
              <a:gd name="T48" fmla="*/ 43 w 55"/>
              <a:gd name="T49" fmla="*/ 51 h 55"/>
              <a:gd name="T50" fmla="*/ 38 w 55"/>
              <a:gd name="T51" fmla="*/ 53 h 55"/>
              <a:gd name="T52" fmla="*/ 32 w 55"/>
              <a:gd name="T53" fmla="*/ 54 h 55"/>
              <a:gd name="T54" fmla="*/ 27 w 55"/>
              <a:gd name="T55" fmla="*/ 55 h 55"/>
              <a:gd name="T56" fmla="*/ 27 w 55"/>
              <a:gd name="T57" fmla="*/ 55 h 55"/>
              <a:gd name="T58" fmla="*/ 22 w 55"/>
              <a:gd name="T59" fmla="*/ 54 h 55"/>
              <a:gd name="T60" fmla="*/ 16 w 55"/>
              <a:gd name="T61" fmla="*/ 53 h 55"/>
              <a:gd name="T62" fmla="*/ 12 w 55"/>
              <a:gd name="T63" fmla="*/ 51 h 55"/>
              <a:gd name="T64" fmla="*/ 8 w 55"/>
              <a:gd name="T65" fmla="*/ 47 h 55"/>
              <a:gd name="T66" fmla="*/ 4 w 55"/>
              <a:gd name="T67" fmla="*/ 43 h 55"/>
              <a:gd name="T68" fmla="*/ 2 w 55"/>
              <a:gd name="T69" fmla="*/ 38 h 55"/>
              <a:gd name="T70" fmla="*/ 0 w 55"/>
              <a:gd name="T71" fmla="*/ 33 h 55"/>
              <a:gd name="T72" fmla="*/ 0 w 55"/>
              <a:gd name="T73" fmla="*/ 27 h 55"/>
              <a:gd name="T74" fmla="*/ 0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0" y="27"/>
                </a:moveTo>
                <a:lnTo>
                  <a:pt x="0" y="27"/>
                </a:lnTo>
                <a:lnTo>
                  <a:pt x="0" y="22"/>
                </a:lnTo>
                <a:lnTo>
                  <a:pt x="2" y="17"/>
                </a:lnTo>
                <a:lnTo>
                  <a:pt x="4" y="12"/>
                </a:lnTo>
                <a:lnTo>
                  <a:pt x="8" y="8"/>
                </a:lnTo>
                <a:lnTo>
                  <a:pt x="12" y="5"/>
                </a:lnTo>
                <a:lnTo>
                  <a:pt x="16" y="3"/>
                </a:lnTo>
                <a:lnTo>
                  <a:pt x="22" y="0"/>
                </a:lnTo>
                <a:lnTo>
                  <a:pt x="27" y="0"/>
                </a:lnTo>
                <a:lnTo>
                  <a:pt x="27" y="0"/>
                </a:lnTo>
                <a:lnTo>
                  <a:pt x="32" y="0"/>
                </a:lnTo>
                <a:lnTo>
                  <a:pt x="38" y="3"/>
                </a:lnTo>
                <a:lnTo>
                  <a:pt x="43" y="5"/>
                </a:lnTo>
                <a:lnTo>
                  <a:pt x="46" y="8"/>
                </a:lnTo>
                <a:lnTo>
                  <a:pt x="51" y="12"/>
                </a:lnTo>
                <a:lnTo>
                  <a:pt x="53" y="17"/>
                </a:lnTo>
                <a:lnTo>
                  <a:pt x="54" y="22"/>
                </a:lnTo>
                <a:lnTo>
                  <a:pt x="55" y="27"/>
                </a:lnTo>
                <a:lnTo>
                  <a:pt x="55" y="27"/>
                </a:lnTo>
                <a:lnTo>
                  <a:pt x="54" y="33"/>
                </a:lnTo>
                <a:lnTo>
                  <a:pt x="53" y="38"/>
                </a:lnTo>
                <a:lnTo>
                  <a:pt x="51" y="43"/>
                </a:lnTo>
                <a:lnTo>
                  <a:pt x="46" y="47"/>
                </a:lnTo>
                <a:lnTo>
                  <a:pt x="43" y="51"/>
                </a:lnTo>
                <a:lnTo>
                  <a:pt x="38" y="53"/>
                </a:lnTo>
                <a:lnTo>
                  <a:pt x="32" y="54"/>
                </a:lnTo>
                <a:lnTo>
                  <a:pt x="27" y="55"/>
                </a:lnTo>
                <a:lnTo>
                  <a:pt x="27" y="55"/>
                </a:lnTo>
                <a:lnTo>
                  <a:pt x="22" y="54"/>
                </a:lnTo>
                <a:lnTo>
                  <a:pt x="16" y="53"/>
                </a:lnTo>
                <a:lnTo>
                  <a:pt x="12" y="51"/>
                </a:lnTo>
                <a:lnTo>
                  <a:pt x="8" y="47"/>
                </a:lnTo>
                <a:lnTo>
                  <a:pt x="4" y="43"/>
                </a:lnTo>
                <a:lnTo>
                  <a:pt x="2" y="38"/>
                </a:lnTo>
                <a:lnTo>
                  <a:pt x="0" y="33"/>
                </a:lnTo>
                <a:lnTo>
                  <a:pt x="0" y="27"/>
                </a:lnTo>
                <a:lnTo>
                  <a:pt x="0" y="27"/>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44">
            <a:extLst>
              <a:ext uri="{FF2B5EF4-FFF2-40B4-BE49-F238E27FC236}">
                <a16:creationId xmlns:a16="http://schemas.microsoft.com/office/drawing/2014/main" id="{F2143289-10FD-43E9-AC68-D47539A16AB7}"/>
              </a:ext>
            </a:extLst>
          </p:cNvPr>
          <p:cNvSpPr>
            <a:spLocks noEditPoints="1"/>
          </p:cNvSpPr>
          <p:nvPr/>
        </p:nvSpPr>
        <p:spPr bwMode="auto">
          <a:xfrm>
            <a:off x="2636838" y="1515195"/>
            <a:ext cx="52388" cy="53975"/>
          </a:xfrm>
          <a:custGeom>
            <a:avLst/>
            <a:gdLst>
              <a:gd name="T0" fmla="*/ 33 w 66"/>
              <a:gd name="T1" fmla="*/ 67 h 67"/>
              <a:gd name="T2" fmla="*/ 20 w 66"/>
              <a:gd name="T3" fmla="*/ 64 h 67"/>
              <a:gd name="T4" fmla="*/ 9 w 66"/>
              <a:gd name="T5" fmla="*/ 57 h 67"/>
              <a:gd name="T6" fmla="*/ 3 w 66"/>
              <a:gd name="T7" fmla="*/ 46 h 67"/>
              <a:gd name="T8" fmla="*/ 0 w 66"/>
              <a:gd name="T9" fmla="*/ 33 h 67"/>
              <a:gd name="T10" fmla="*/ 1 w 66"/>
              <a:gd name="T11" fmla="*/ 27 h 67"/>
              <a:gd name="T12" fmla="*/ 6 w 66"/>
              <a:gd name="T13" fmla="*/ 15 h 67"/>
              <a:gd name="T14" fmla="*/ 15 w 66"/>
              <a:gd name="T15" fmla="*/ 6 h 67"/>
              <a:gd name="T16" fmla="*/ 27 w 66"/>
              <a:gd name="T17" fmla="*/ 1 h 67"/>
              <a:gd name="T18" fmla="*/ 33 w 66"/>
              <a:gd name="T19" fmla="*/ 0 h 67"/>
              <a:gd name="T20" fmla="*/ 46 w 66"/>
              <a:gd name="T21" fmla="*/ 3 h 67"/>
              <a:gd name="T22" fmla="*/ 57 w 66"/>
              <a:gd name="T23" fmla="*/ 10 h 67"/>
              <a:gd name="T24" fmla="*/ 64 w 66"/>
              <a:gd name="T25" fmla="*/ 20 h 67"/>
              <a:gd name="T26" fmla="*/ 66 w 66"/>
              <a:gd name="T27" fmla="*/ 33 h 67"/>
              <a:gd name="T28" fmla="*/ 66 w 66"/>
              <a:gd name="T29" fmla="*/ 41 h 67"/>
              <a:gd name="T30" fmla="*/ 61 w 66"/>
              <a:gd name="T31" fmla="*/ 53 h 67"/>
              <a:gd name="T32" fmla="*/ 52 w 66"/>
              <a:gd name="T33" fmla="*/ 61 h 67"/>
              <a:gd name="T34" fmla="*/ 41 w 66"/>
              <a:gd name="T35" fmla="*/ 67 h 67"/>
              <a:gd name="T36" fmla="*/ 33 w 66"/>
              <a:gd name="T37" fmla="*/ 67 h 67"/>
              <a:gd name="T38" fmla="*/ 33 w 66"/>
              <a:gd name="T39" fmla="*/ 12 h 67"/>
              <a:gd name="T40" fmla="*/ 24 w 66"/>
              <a:gd name="T41" fmla="*/ 14 h 67"/>
              <a:gd name="T42" fmla="*/ 18 w 66"/>
              <a:gd name="T43" fmla="*/ 18 h 67"/>
              <a:gd name="T44" fmla="*/ 14 w 66"/>
              <a:gd name="T45" fmla="*/ 25 h 67"/>
              <a:gd name="T46" fmla="*/ 12 w 66"/>
              <a:gd name="T47" fmla="*/ 33 h 67"/>
              <a:gd name="T48" fmla="*/ 12 w 66"/>
              <a:gd name="T49" fmla="*/ 38 h 67"/>
              <a:gd name="T50" fmla="*/ 16 w 66"/>
              <a:gd name="T51" fmla="*/ 46 h 67"/>
              <a:gd name="T52" fmla="*/ 21 w 66"/>
              <a:gd name="T53" fmla="*/ 52 h 67"/>
              <a:gd name="T54" fmla="*/ 29 w 66"/>
              <a:gd name="T55" fmla="*/ 55 h 67"/>
              <a:gd name="T56" fmla="*/ 33 w 66"/>
              <a:gd name="T57" fmla="*/ 56 h 67"/>
              <a:gd name="T58" fmla="*/ 42 w 66"/>
              <a:gd name="T59" fmla="*/ 54 h 67"/>
              <a:gd name="T60" fmla="*/ 49 w 66"/>
              <a:gd name="T61" fmla="*/ 49 h 67"/>
              <a:gd name="T62" fmla="*/ 53 w 66"/>
              <a:gd name="T63" fmla="*/ 42 h 67"/>
              <a:gd name="T64" fmla="*/ 56 w 66"/>
              <a:gd name="T65" fmla="*/ 33 h 67"/>
              <a:gd name="T66" fmla="*/ 55 w 66"/>
              <a:gd name="T67" fmla="*/ 29 h 67"/>
              <a:gd name="T68" fmla="*/ 51 w 66"/>
              <a:gd name="T69" fmla="*/ 21 h 67"/>
              <a:gd name="T70" fmla="*/ 46 w 66"/>
              <a:gd name="T71" fmla="*/ 16 h 67"/>
              <a:gd name="T72" fmla="*/ 37 w 66"/>
              <a:gd name="T73" fmla="*/ 12 h 67"/>
              <a:gd name="T74" fmla="*/ 33 w 66"/>
              <a:gd name="T7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33" y="67"/>
                </a:moveTo>
                <a:lnTo>
                  <a:pt x="33" y="67"/>
                </a:lnTo>
                <a:lnTo>
                  <a:pt x="27" y="67"/>
                </a:lnTo>
                <a:lnTo>
                  <a:pt x="20" y="64"/>
                </a:lnTo>
                <a:lnTo>
                  <a:pt x="15" y="61"/>
                </a:lnTo>
                <a:lnTo>
                  <a:pt x="9" y="57"/>
                </a:lnTo>
                <a:lnTo>
                  <a:pt x="6" y="53"/>
                </a:lnTo>
                <a:lnTo>
                  <a:pt x="3" y="46"/>
                </a:lnTo>
                <a:lnTo>
                  <a:pt x="1" y="41"/>
                </a:lnTo>
                <a:lnTo>
                  <a:pt x="0" y="33"/>
                </a:lnTo>
                <a:lnTo>
                  <a:pt x="0" y="33"/>
                </a:lnTo>
                <a:lnTo>
                  <a:pt x="1" y="27"/>
                </a:lnTo>
                <a:lnTo>
                  <a:pt x="3" y="20"/>
                </a:lnTo>
                <a:lnTo>
                  <a:pt x="6" y="15"/>
                </a:lnTo>
                <a:lnTo>
                  <a:pt x="9" y="10"/>
                </a:lnTo>
                <a:lnTo>
                  <a:pt x="15" y="6"/>
                </a:lnTo>
                <a:lnTo>
                  <a:pt x="20" y="3"/>
                </a:lnTo>
                <a:lnTo>
                  <a:pt x="27" y="1"/>
                </a:lnTo>
                <a:lnTo>
                  <a:pt x="33" y="0"/>
                </a:lnTo>
                <a:lnTo>
                  <a:pt x="33" y="0"/>
                </a:lnTo>
                <a:lnTo>
                  <a:pt x="41" y="1"/>
                </a:lnTo>
                <a:lnTo>
                  <a:pt x="46" y="3"/>
                </a:lnTo>
                <a:lnTo>
                  <a:pt x="52" y="6"/>
                </a:lnTo>
                <a:lnTo>
                  <a:pt x="57" y="10"/>
                </a:lnTo>
                <a:lnTo>
                  <a:pt x="61" y="15"/>
                </a:lnTo>
                <a:lnTo>
                  <a:pt x="64" y="20"/>
                </a:lnTo>
                <a:lnTo>
                  <a:pt x="66" y="27"/>
                </a:lnTo>
                <a:lnTo>
                  <a:pt x="66" y="33"/>
                </a:lnTo>
                <a:lnTo>
                  <a:pt x="66" y="33"/>
                </a:lnTo>
                <a:lnTo>
                  <a:pt x="66" y="41"/>
                </a:lnTo>
                <a:lnTo>
                  <a:pt x="64" y="46"/>
                </a:lnTo>
                <a:lnTo>
                  <a:pt x="61" y="53"/>
                </a:lnTo>
                <a:lnTo>
                  <a:pt x="57" y="57"/>
                </a:lnTo>
                <a:lnTo>
                  <a:pt x="52" y="61"/>
                </a:lnTo>
                <a:lnTo>
                  <a:pt x="46" y="64"/>
                </a:lnTo>
                <a:lnTo>
                  <a:pt x="41" y="67"/>
                </a:lnTo>
                <a:lnTo>
                  <a:pt x="33" y="67"/>
                </a:lnTo>
                <a:lnTo>
                  <a:pt x="33" y="67"/>
                </a:lnTo>
                <a:close/>
                <a:moveTo>
                  <a:pt x="33" y="12"/>
                </a:moveTo>
                <a:lnTo>
                  <a:pt x="33" y="12"/>
                </a:lnTo>
                <a:lnTo>
                  <a:pt x="29" y="12"/>
                </a:lnTo>
                <a:lnTo>
                  <a:pt x="24" y="14"/>
                </a:lnTo>
                <a:lnTo>
                  <a:pt x="21" y="16"/>
                </a:lnTo>
                <a:lnTo>
                  <a:pt x="18" y="18"/>
                </a:lnTo>
                <a:lnTo>
                  <a:pt x="16" y="21"/>
                </a:lnTo>
                <a:lnTo>
                  <a:pt x="14" y="25"/>
                </a:lnTo>
                <a:lnTo>
                  <a:pt x="12" y="29"/>
                </a:lnTo>
                <a:lnTo>
                  <a:pt x="12" y="33"/>
                </a:lnTo>
                <a:lnTo>
                  <a:pt x="12" y="33"/>
                </a:lnTo>
                <a:lnTo>
                  <a:pt x="12" y="38"/>
                </a:lnTo>
                <a:lnTo>
                  <a:pt x="14" y="42"/>
                </a:lnTo>
                <a:lnTo>
                  <a:pt x="16" y="46"/>
                </a:lnTo>
                <a:lnTo>
                  <a:pt x="18" y="49"/>
                </a:lnTo>
                <a:lnTo>
                  <a:pt x="21" y="52"/>
                </a:lnTo>
                <a:lnTo>
                  <a:pt x="24" y="54"/>
                </a:lnTo>
                <a:lnTo>
                  <a:pt x="29" y="55"/>
                </a:lnTo>
                <a:lnTo>
                  <a:pt x="33" y="56"/>
                </a:lnTo>
                <a:lnTo>
                  <a:pt x="33" y="56"/>
                </a:lnTo>
                <a:lnTo>
                  <a:pt x="37" y="55"/>
                </a:lnTo>
                <a:lnTo>
                  <a:pt x="42" y="54"/>
                </a:lnTo>
                <a:lnTo>
                  <a:pt x="46" y="52"/>
                </a:lnTo>
                <a:lnTo>
                  <a:pt x="49" y="49"/>
                </a:lnTo>
                <a:lnTo>
                  <a:pt x="51" y="46"/>
                </a:lnTo>
                <a:lnTo>
                  <a:pt x="53" y="42"/>
                </a:lnTo>
                <a:lnTo>
                  <a:pt x="55" y="38"/>
                </a:lnTo>
                <a:lnTo>
                  <a:pt x="56" y="33"/>
                </a:lnTo>
                <a:lnTo>
                  <a:pt x="56" y="33"/>
                </a:lnTo>
                <a:lnTo>
                  <a:pt x="55" y="29"/>
                </a:lnTo>
                <a:lnTo>
                  <a:pt x="53" y="25"/>
                </a:lnTo>
                <a:lnTo>
                  <a:pt x="51" y="21"/>
                </a:lnTo>
                <a:lnTo>
                  <a:pt x="49" y="18"/>
                </a:lnTo>
                <a:lnTo>
                  <a:pt x="46" y="16"/>
                </a:lnTo>
                <a:lnTo>
                  <a:pt x="42" y="14"/>
                </a:lnTo>
                <a:lnTo>
                  <a:pt x="37" y="12"/>
                </a:lnTo>
                <a:lnTo>
                  <a:pt x="33" y="12"/>
                </a:lnTo>
                <a:lnTo>
                  <a:pt x="33" y="12"/>
                </a:lnTo>
                <a:close/>
              </a:path>
            </a:pathLst>
          </a:custGeom>
          <a:solidFill>
            <a:srgbClr val="2C70BF"/>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61">
            <a:extLst>
              <a:ext uri="{FF2B5EF4-FFF2-40B4-BE49-F238E27FC236}">
                <a16:creationId xmlns:a16="http://schemas.microsoft.com/office/drawing/2014/main" id="{0444E8AD-8BDE-4BB0-BA99-174EBCA1AF38}"/>
              </a:ext>
            </a:extLst>
          </p:cNvPr>
          <p:cNvSpPr/>
          <p:nvPr/>
        </p:nvSpPr>
        <p:spPr>
          <a:xfrm>
            <a:off x="570725" y="1281366"/>
            <a:ext cx="1976400" cy="523220"/>
          </a:xfrm>
          <a:prstGeom prst="rect">
            <a:avLst/>
          </a:prstGeom>
        </p:spPr>
        <p:txBody>
          <a:bodyPr wrap="square">
            <a:spAutoFit/>
          </a:bodyPr>
          <a:lstStyle/>
          <a:p>
            <a:pPr algn="ctr"/>
            <a:r>
              <a:rPr lang="en-US" sz="1400" i="1" dirty="0"/>
              <a:t>“Search for resources on global warming”</a:t>
            </a:r>
          </a:p>
        </p:txBody>
      </p:sp>
      <p:sp>
        <p:nvSpPr>
          <p:cNvPr id="63" name="Rectangle 62">
            <a:extLst>
              <a:ext uri="{FF2B5EF4-FFF2-40B4-BE49-F238E27FC236}">
                <a16:creationId xmlns:a16="http://schemas.microsoft.com/office/drawing/2014/main" id="{08C45CDD-BE3B-4E4F-9EDE-4F98634495F2}"/>
              </a:ext>
            </a:extLst>
          </p:cNvPr>
          <p:cNvSpPr/>
          <p:nvPr/>
        </p:nvSpPr>
        <p:spPr>
          <a:xfrm>
            <a:off x="570725" y="2363247"/>
            <a:ext cx="1976400" cy="523220"/>
          </a:xfrm>
          <a:prstGeom prst="rect">
            <a:avLst/>
          </a:prstGeom>
        </p:spPr>
        <p:txBody>
          <a:bodyPr wrap="square">
            <a:spAutoFit/>
          </a:bodyPr>
          <a:lstStyle/>
          <a:p>
            <a:pPr algn="ctr"/>
            <a:r>
              <a:rPr lang="en-US" sz="1400" i="1" dirty="0"/>
              <a:t>“When does the Main Library open and close?”</a:t>
            </a:r>
          </a:p>
        </p:txBody>
      </p:sp>
      <p:sp>
        <p:nvSpPr>
          <p:cNvPr id="64" name="Rectangle 63">
            <a:extLst>
              <a:ext uri="{FF2B5EF4-FFF2-40B4-BE49-F238E27FC236}">
                <a16:creationId xmlns:a16="http://schemas.microsoft.com/office/drawing/2014/main" id="{593D9049-4F53-4AB3-860D-F2762D84BF09}"/>
              </a:ext>
            </a:extLst>
          </p:cNvPr>
          <p:cNvSpPr/>
          <p:nvPr/>
        </p:nvSpPr>
        <p:spPr>
          <a:xfrm>
            <a:off x="570725" y="3337407"/>
            <a:ext cx="1976400" cy="738664"/>
          </a:xfrm>
          <a:prstGeom prst="rect">
            <a:avLst/>
          </a:prstGeom>
          <a:ln>
            <a:noFill/>
          </a:ln>
        </p:spPr>
        <p:txBody>
          <a:bodyPr wrap="square">
            <a:spAutoFit/>
          </a:bodyPr>
          <a:lstStyle/>
          <a:p>
            <a:pPr algn="ctr"/>
            <a:r>
              <a:rPr lang="en-US" sz="1400" i="1" dirty="0"/>
              <a:t>“Open the library guide on finding online articles”</a:t>
            </a:r>
          </a:p>
        </p:txBody>
      </p:sp>
      <p:sp>
        <p:nvSpPr>
          <p:cNvPr id="65" name="Rectangle 64">
            <a:extLst>
              <a:ext uri="{FF2B5EF4-FFF2-40B4-BE49-F238E27FC236}">
                <a16:creationId xmlns:a16="http://schemas.microsoft.com/office/drawing/2014/main" id="{77EE5CFE-89F6-4BF4-A98D-B71EE8603977}"/>
              </a:ext>
            </a:extLst>
          </p:cNvPr>
          <p:cNvSpPr/>
          <p:nvPr/>
        </p:nvSpPr>
        <p:spPr>
          <a:xfrm>
            <a:off x="6596553" y="1173644"/>
            <a:ext cx="1977045" cy="738664"/>
          </a:xfrm>
          <a:prstGeom prst="rect">
            <a:avLst/>
          </a:prstGeom>
        </p:spPr>
        <p:txBody>
          <a:bodyPr wrap="square">
            <a:spAutoFit/>
          </a:bodyPr>
          <a:lstStyle/>
          <a:p>
            <a:pPr algn="ctr"/>
            <a:r>
              <a:rPr lang="en-US" sz="1400" i="1" dirty="0"/>
              <a:t>“Book a study room at the library on next Tuesday”</a:t>
            </a:r>
          </a:p>
        </p:txBody>
      </p:sp>
      <p:sp>
        <p:nvSpPr>
          <p:cNvPr id="66" name="Rectangle 65">
            <a:extLst>
              <a:ext uri="{FF2B5EF4-FFF2-40B4-BE49-F238E27FC236}">
                <a16:creationId xmlns:a16="http://schemas.microsoft.com/office/drawing/2014/main" id="{6CB26FE1-47DA-4ECB-BBFB-A30ED20BA2B9}"/>
              </a:ext>
            </a:extLst>
          </p:cNvPr>
          <p:cNvSpPr/>
          <p:nvPr/>
        </p:nvSpPr>
        <p:spPr>
          <a:xfrm>
            <a:off x="6596875" y="2255525"/>
            <a:ext cx="1976400" cy="738664"/>
          </a:xfrm>
          <a:prstGeom prst="rect">
            <a:avLst/>
          </a:prstGeom>
        </p:spPr>
        <p:txBody>
          <a:bodyPr wrap="square" anchor="ctr">
            <a:spAutoFit/>
          </a:bodyPr>
          <a:lstStyle/>
          <a:p>
            <a:pPr algn="ctr"/>
            <a:r>
              <a:rPr lang="en-US" sz="1400" i="1" dirty="0"/>
              <a:t>“How can I get in touch with the Digital Initiatives Librarian?””</a:t>
            </a:r>
          </a:p>
        </p:txBody>
      </p:sp>
      <p:sp>
        <p:nvSpPr>
          <p:cNvPr id="67" name="Oval 66">
            <a:extLst>
              <a:ext uri="{FF2B5EF4-FFF2-40B4-BE49-F238E27FC236}">
                <a16:creationId xmlns:a16="http://schemas.microsoft.com/office/drawing/2014/main" id="{E12AA317-11EC-4E07-83A6-EC0E37326BA9}"/>
              </a:ext>
            </a:extLst>
          </p:cNvPr>
          <p:cNvSpPr/>
          <p:nvPr/>
        </p:nvSpPr>
        <p:spPr>
          <a:xfrm>
            <a:off x="327254" y="1227877"/>
            <a:ext cx="287318" cy="287318"/>
          </a:xfrm>
          <a:prstGeom prst="ellipse">
            <a:avLst/>
          </a:prstGeom>
          <a:solidFill>
            <a:srgbClr val="D37C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8" name="Oval 67">
            <a:extLst>
              <a:ext uri="{FF2B5EF4-FFF2-40B4-BE49-F238E27FC236}">
                <a16:creationId xmlns:a16="http://schemas.microsoft.com/office/drawing/2014/main" id="{4559ED1F-DCDB-4CF4-A554-CA6096C92C89}"/>
              </a:ext>
            </a:extLst>
          </p:cNvPr>
          <p:cNvSpPr/>
          <p:nvPr/>
        </p:nvSpPr>
        <p:spPr>
          <a:xfrm>
            <a:off x="327254" y="2242270"/>
            <a:ext cx="287318" cy="287318"/>
          </a:xfrm>
          <a:prstGeom prst="ellipse">
            <a:avLst/>
          </a:prstGeom>
          <a:solidFill>
            <a:srgbClr val="E4674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9" name="Oval 68">
            <a:extLst>
              <a:ext uri="{FF2B5EF4-FFF2-40B4-BE49-F238E27FC236}">
                <a16:creationId xmlns:a16="http://schemas.microsoft.com/office/drawing/2014/main" id="{45D4A936-AE37-4A17-9025-DFC9E6D4111C}"/>
              </a:ext>
            </a:extLst>
          </p:cNvPr>
          <p:cNvSpPr/>
          <p:nvPr/>
        </p:nvSpPr>
        <p:spPr>
          <a:xfrm>
            <a:off x="327254" y="3255114"/>
            <a:ext cx="287318" cy="287318"/>
          </a:xfrm>
          <a:prstGeom prst="ellipse">
            <a:avLst/>
          </a:prstGeom>
          <a:solidFill>
            <a:srgbClr val="E1A3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0" name="Oval 69">
            <a:extLst>
              <a:ext uri="{FF2B5EF4-FFF2-40B4-BE49-F238E27FC236}">
                <a16:creationId xmlns:a16="http://schemas.microsoft.com/office/drawing/2014/main" id="{8963B774-2B33-4699-8C8D-936B4FEDBF0B}"/>
              </a:ext>
            </a:extLst>
          </p:cNvPr>
          <p:cNvSpPr/>
          <p:nvPr/>
        </p:nvSpPr>
        <p:spPr>
          <a:xfrm>
            <a:off x="8479445" y="1237271"/>
            <a:ext cx="287318" cy="287318"/>
          </a:xfrm>
          <a:prstGeom prst="ellipse">
            <a:avLst/>
          </a:prstGeom>
          <a:solidFill>
            <a:srgbClr val="D65D4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1" name="Oval 70">
            <a:extLst>
              <a:ext uri="{FF2B5EF4-FFF2-40B4-BE49-F238E27FC236}">
                <a16:creationId xmlns:a16="http://schemas.microsoft.com/office/drawing/2014/main" id="{4262685A-94E5-4713-91ED-8B76CEA865B1}"/>
              </a:ext>
            </a:extLst>
          </p:cNvPr>
          <p:cNvSpPr/>
          <p:nvPr/>
        </p:nvSpPr>
        <p:spPr>
          <a:xfrm>
            <a:off x="8479445" y="2251664"/>
            <a:ext cx="287318" cy="287318"/>
          </a:xfrm>
          <a:prstGeom prst="ellipse">
            <a:avLst/>
          </a:prstGeom>
          <a:solidFill>
            <a:srgbClr val="D37C6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2" name="Oval 71">
            <a:extLst>
              <a:ext uri="{FF2B5EF4-FFF2-40B4-BE49-F238E27FC236}">
                <a16:creationId xmlns:a16="http://schemas.microsoft.com/office/drawing/2014/main" id="{F924293B-E5AE-46F4-AC6A-044D1543E5C3}"/>
              </a:ext>
            </a:extLst>
          </p:cNvPr>
          <p:cNvSpPr/>
          <p:nvPr/>
        </p:nvSpPr>
        <p:spPr>
          <a:xfrm>
            <a:off x="8479445" y="3264508"/>
            <a:ext cx="287318" cy="287318"/>
          </a:xfrm>
          <a:prstGeom prst="ellipse">
            <a:avLst/>
          </a:prstGeom>
          <a:solidFill>
            <a:srgbClr val="DC7A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3" name="Rectangle 72">
            <a:extLst>
              <a:ext uri="{FF2B5EF4-FFF2-40B4-BE49-F238E27FC236}">
                <a16:creationId xmlns:a16="http://schemas.microsoft.com/office/drawing/2014/main" id="{9D269BCB-F283-4B12-B976-1E7E5801A71D}"/>
              </a:ext>
            </a:extLst>
          </p:cNvPr>
          <p:cNvSpPr/>
          <p:nvPr/>
        </p:nvSpPr>
        <p:spPr>
          <a:xfrm>
            <a:off x="6596875" y="3337407"/>
            <a:ext cx="1976400" cy="523220"/>
          </a:xfrm>
          <a:prstGeom prst="rect">
            <a:avLst/>
          </a:prstGeom>
        </p:spPr>
        <p:txBody>
          <a:bodyPr wrap="square">
            <a:spAutoFit/>
          </a:bodyPr>
          <a:lstStyle/>
          <a:p>
            <a:pPr algn="ctr"/>
            <a:r>
              <a:rPr lang="en-US" sz="1400" i="1" dirty="0"/>
              <a:t>“How many requests do I current have waiting”</a:t>
            </a:r>
          </a:p>
        </p:txBody>
      </p:sp>
      <p:pic>
        <p:nvPicPr>
          <p:cNvPr id="49" name="Picture 48">
            <a:extLst>
              <a:ext uri="{FF2B5EF4-FFF2-40B4-BE49-F238E27FC236}">
                <a16:creationId xmlns:a16="http://schemas.microsoft.com/office/drawing/2014/main" id="{A7E2FD96-BDFC-482F-ACE1-A4ABC9A8E8B8}"/>
              </a:ext>
            </a:extLst>
          </p:cNvPr>
          <p:cNvPicPr>
            <a:picLocks noChangeAspect="1"/>
          </p:cNvPicPr>
          <p:nvPr/>
        </p:nvPicPr>
        <p:blipFill>
          <a:blip r:embed="rId2"/>
          <a:stretch>
            <a:fillRect/>
          </a:stretch>
        </p:blipFill>
        <p:spPr>
          <a:xfrm>
            <a:off x="3745021" y="1075245"/>
            <a:ext cx="1617436" cy="3220506"/>
          </a:xfrm>
          <a:prstGeom prst="rect">
            <a:avLst/>
          </a:prstGeom>
        </p:spPr>
      </p:pic>
    </p:spTree>
    <p:extLst>
      <p:ext uri="{BB962C8B-B14F-4D97-AF65-F5344CB8AC3E}">
        <p14:creationId xmlns:p14="http://schemas.microsoft.com/office/powerpoint/2010/main" val="1382674739"/>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D936FCC6-42D7-4320-A8F9-13B7922C2D3E}"/>
              </a:ext>
            </a:extLst>
          </p:cNvPr>
          <p:cNvSpPr/>
          <p:nvPr/>
        </p:nvSpPr>
        <p:spPr>
          <a:xfrm>
            <a:off x="-794" y="0"/>
            <a:ext cx="9144793" cy="5092029"/>
          </a:xfrm>
          <a:prstGeom prst="rect">
            <a:avLst/>
          </a:prstGeom>
          <a:gradFill flip="none" rotWithShape="1">
            <a:gsLst>
              <a:gs pos="0">
                <a:schemeClr val="bg1">
                  <a:alpha val="0"/>
                </a:schemeClr>
              </a:gs>
              <a:gs pos="100000">
                <a:srgbClr val="92D3DF">
                  <a:alpha val="2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 name="Slide Number Placeholder 1"/>
          <p:cNvSpPr>
            <a:spLocks noGrp="1"/>
          </p:cNvSpPr>
          <p:nvPr>
            <p:ph type="sldNum" sz="quarter" idx="10"/>
          </p:nvPr>
        </p:nvSpPr>
        <p:spPr/>
        <p:txBody>
          <a:bodyPr/>
          <a:lstStyle/>
          <a:p>
            <a:fld id="{1C146586-7EC2-481D-848F-8CE41EB2DE6C}" type="slidenum">
              <a:rPr lang="en-US" smtClean="0"/>
              <a:pPr/>
              <a:t>3</a:t>
            </a:fld>
            <a:endParaRPr lang="en-US"/>
          </a:p>
        </p:txBody>
      </p:sp>
      <p:sp>
        <p:nvSpPr>
          <p:cNvPr id="3" name="Title 2"/>
          <p:cNvSpPr>
            <a:spLocks noGrp="1"/>
          </p:cNvSpPr>
          <p:nvPr>
            <p:ph type="title"/>
          </p:nvPr>
        </p:nvSpPr>
        <p:spPr/>
        <p:txBody>
          <a:bodyPr>
            <a:normAutofit/>
          </a:bodyPr>
          <a:lstStyle/>
          <a:p>
            <a:r>
              <a:rPr lang="en-US" dirty="0"/>
              <a:t>Library Services &amp; Technology</a:t>
            </a:r>
          </a:p>
        </p:txBody>
      </p:sp>
      <p:sp>
        <p:nvSpPr>
          <p:cNvPr id="42" name="Rectangle 41"/>
          <p:cNvSpPr/>
          <p:nvPr/>
        </p:nvSpPr>
        <p:spPr>
          <a:xfrm>
            <a:off x="457200" y="3239671"/>
            <a:ext cx="1704668" cy="1140175"/>
          </a:xfrm>
          <a:prstGeom prst="rect">
            <a:avLst/>
          </a:prstGeom>
          <a:solidFill>
            <a:srgbClr val="50CFDA">
              <a:alpha val="40000"/>
            </a:srgbClr>
          </a:solidFill>
          <a:ln>
            <a:solidFill>
              <a:schemeClr val="bg1">
                <a:lumMod val="85000"/>
              </a:schemeClr>
            </a:solidFill>
          </a:ln>
          <a:effectLst>
            <a:glow rad="381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Rectangle 42"/>
          <p:cNvSpPr/>
          <p:nvPr/>
        </p:nvSpPr>
        <p:spPr>
          <a:xfrm>
            <a:off x="2660079" y="2682774"/>
            <a:ext cx="1704668" cy="1710264"/>
          </a:xfrm>
          <a:prstGeom prst="rect">
            <a:avLst/>
          </a:prstGeom>
          <a:solidFill>
            <a:srgbClr val="50CFDA">
              <a:alpha val="60000"/>
            </a:srgbClr>
          </a:solidFill>
          <a:ln>
            <a:solidFill>
              <a:schemeClr val="bg1">
                <a:lumMod val="85000"/>
              </a:schemeClr>
            </a:solidFill>
          </a:ln>
          <a:effectLst>
            <a:glow rad="381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600"/>
          </a:p>
        </p:txBody>
      </p:sp>
      <p:sp>
        <p:nvSpPr>
          <p:cNvPr id="44" name="Rectangle 43"/>
          <p:cNvSpPr/>
          <p:nvPr/>
        </p:nvSpPr>
        <p:spPr>
          <a:xfrm>
            <a:off x="4790548" y="2099494"/>
            <a:ext cx="1704669" cy="2280351"/>
          </a:xfrm>
          <a:prstGeom prst="rect">
            <a:avLst/>
          </a:prstGeom>
          <a:solidFill>
            <a:srgbClr val="50CFDA"/>
          </a:solidFill>
          <a:ln>
            <a:solidFill>
              <a:schemeClr val="bg1">
                <a:lumMod val="85000"/>
              </a:schemeClr>
            </a:solidFill>
          </a:ln>
          <a:effectLst>
            <a:glow rad="381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Rectangle 44"/>
          <p:cNvSpPr/>
          <p:nvPr/>
        </p:nvSpPr>
        <p:spPr>
          <a:xfrm>
            <a:off x="6957223" y="1546202"/>
            <a:ext cx="1704669" cy="2850439"/>
          </a:xfrm>
          <a:prstGeom prst="rect">
            <a:avLst/>
          </a:prstGeom>
          <a:solidFill>
            <a:srgbClr val="50CFDA"/>
          </a:solidFill>
          <a:ln>
            <a:solidFill>
              <a:schemeClr val="bg1">
                <a:lumMod val="85000"/>
              </a:schemeClr>
            </a:solidFill>
          </a:ln>
          <a:effectLst>
            <a:glow rad="381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6" name="Straight Arrow Connector 45"/>
          <p:cNvCxnSpPr>
            <a:cxnSpLocks/>
          </p:cNvCxnSpPr>
          <p:nvPr/>
        </p:nvCxnSpPr>
        <p:spPr>
          <a:xfrm flipV="1">
            <a:off x="611560" y="1902794"/>
            <a:ext cx="7920880" cy="2006421"/>
          </a:xfrm>
          <a:prstGeom prst="straightConnector1">
            <a:avLst/>
          </a:prstGeom>
          <a:ln w="76200">
            <a:gradFill>
              <a:gsLst>
                <a:gs pos="0">
                  <a:schemeClr val="bg1">
                    <a:alpha val="0"/>
                  </a:schemeClr>
                </a:gs>
                <a:gs pos="85000">
                  <a:schemeClr val="bg1"/>
                </a:gs>
              </a:gsLst>
              <a:lin ang="5400000" scaled="1"/>
            </a:gradFill>
            <a:tailEnd type="stealth" w="lg" len="lg"/>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7200" y="2400009"/>
            <a:ext cx="1740872" cy="400110"/>
          </a:xfrm>
          <a:prstGeom prst="rect">
            <a:avLst/>
          </a:prstGeom>
          <a:noFill/>
        </p:spPr>
        <p:txBody>
          <a:bodyPr wrap="square" rtlCol="0">
            <a:spAutoFit/>
          </a:bodyPr>
          <a:lstStyle/>
          <a:p>
            <a:pPr algn="ctr"/>
            <a:r>
              <a:rPr lang="en-US" sz="2000" b="1" dirty="0">
                <a:solidFill>
                  <a:srgbClr val="002060"/>
                </a:solidFill>
              </a:rPr>
              <a:t>CATALOG</a:t>
            </a:r>
          </a:p>
        </p:txBody>
      </p:sp>
      <p:sp>
        <p:nvSpPr>
          <p:cNvPr id="51" name="Rectangle 50"/>
          <p:cNvSpPr/>
          <p:nvPr/>
        </p:nvSpPr>
        <p:spPr>
          <a:xfrm>
            <a:off x="2999306" y="3920225"/>
            <a:ext cx="1026215" cy="307777"/>
          </a:xfrm>
          <a:prstGeom prst="rect">
            <a:avLst/>
          </a:prstGeom>
        </p:spPr>
        <p:txBody>
          <a:bodyPr wrap="square" anchor="b">
            <a:spAutoFit/>
          </a:bodyPr>
          <a:lstStyle/>
          <a:p>
            <a:pPr algn="ctr"/>
            <a:r>
              <a:rPr lang="en-US" sz="1400" dirty="0">
                <a:solidFill>
                  <a:schemeClr val="bg1">
                    <a:lumMod val="95000"/>
                  </a:schemeClr>
                </a:solidFill>
              </a:rPr>
              <a:t>OPAC</a:t>
            </a:r>
          </a:p>
        </p:txBody>
      </p:sp>
      <p:sp>
        <p:nvSpPr>
          <p:cNvPr id="52" name="Rectangle 51"/>
          <p:cNvSpPr/>
          <p:nvPr/>
        </p:nvSpPr>
        <p:spPr>
          <a:xfrm>
            <a:off x="5040428" y="3704781"/>
            <a:ext cx="1204908" cy="523220"/>
          </a:xfrm>
          <a:prstGeom prst="rect">
            <a:avLst/>
          </a:prstGeom>
        </p:spPr>
        <p:txBody>
          <a:bodyPr wrap="square" anchor="b" anchorCtr="0">
            <a:spAutoFit/>
          </a:bodyPr>
          <a:lstStyle/>
          <a:p>
            <a:pPr algn="ctr"/>
            <a:r>
              <a:rPr lang="en-US" sz="1400" dirty="0">
                <a:solidFill>
                  <a:schemeClr val="bg1">
                    <a:lumMod val="95000"/>
                  </a:schemeClr>
                </a:solidFill>
              </a:rPr>
              <a:t>Resource Discovery</a:t>
            </a:r>
          </a:p>
        </p:txBody>
      </p:sp>
      <p:sp>
        <p:nvSpPr>
          <p:cNvPr id="53" name="Rectangle 52"/>
          <p:cNvSpPr/>
          <p:nvPr/>
        </p:nvSpPr>
        <p:spPr>
          <a:xfrm>
            <a:off x="7189822" y="3920225"/>
            <a:ext cx="1239470" cy="307777"/>
          </a:xfrm>
          <a:prstGeom prst="rect">
            <a:avLst/>
          </a:prstGeom>
        </p:spPr>
        <p:txBody>
          <a:bodyPr wrap="square" anchor="b" anchorCtr="0">
            <a:spAutoFit/>
          </a:bodyPr>
          <a:lstStyle/>
          <a:p>
            <a:pPr algn="ctr"/>
            <a:r>
              <a:rPr lang="en-US" sz="1400" dirty="0">
                <a:solidFill>
                  <a:schemeClr val="bg1">
                    <a:lumMod val="95000"/>
                  </a:schemeClr>
                </a:solidFill>
              </a:rPr>
              <a:t>Native App</a:t>
            </a:r>
          </a:p>
        </p:txBody>
      </p:sp>
      <p:sp>
        <p:nvSpPr>
          <p:cNvPr id="54" name="Rectangle 53"/>
          <p:cNvSpPr/>
          <p:nvPr/>
        </p:nvSpPr>
        <p:spPr>
          <a:xfrm>
            <a:off x="796427" y="3920224"/>
            <a:ext cx="1026215" cy="307777"/>
          </a:xfrm>
          <a:prstGeom prst="rect">
            <a:avLst/>
          </a:prstGeom>
        </p:spPr>
        <p:txBody>
          <a:bodyPr wrap="square" anchor="b" anchorCtr="0">
            <a:spAutoFit/>
          </a:bodyPr>
          <a:lstStyle/>
          <a:p>
            <a:pPr algn="ctr"/>
            <a:r>
              <a:rPr lang="en-US" sz="1400" dirty="0">
                <a:solidFill>
                  <a:schemeClr val="bg1">
                    <a:lumMod val="95000"/>
                  </a:schemeClr>
                </a:solidFill>
              </a:rPr>
              <a:t>Cards</a:t>
            </a:r>
          </a:p>
        </p:txBody>
      </p:sp>
      <p:sp>
        <p:nvSpPr>
          <p:cNvPr id="6" name="Oval 5">
            <a:extLst>
              <a:ext uri="{FF2B5EF4-FFF2-40B4-BE49-F238E27FC236}">
                <a16:creationId xmlns:a16="http://schemas.microsoft.com/office/drawing/2014/main" id="{0F7402B2-EBD3-4AA7-9614-B48DCB9488F2}"/>
              </a:ext>
            </a:extLst>
          </p:cNvPr>
          <p:cNvSpPr/>
          <p:nvPr/>
        </p:nvSpPr>
        <p:spPr>
          <a:xfrm>
            <a:off x="954589" y="2871746"/>
            <a:ext cx="709890" cy="709890"/>
          </a:xfrm>
          <a:prstGeom prst="ellipse">
            <a:avLst/>
          </a:prstGeom>
          <a:solidFill>
            <a:srgbClr val="DCF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9A179CC8-5B2A-4295-8774-18E5FDEEC6B6}"/>
              </a:ext>
            </a:extLst>
          </p:cNvPr>
          <p:cNvSpPr txBox="1"/>
          <p:nvPr/>
        </p:nvSpPr>
        <p:spPr>
          <a:xfrm>
            <a:off x="2623873" y="1851670"/>
            <a:ext cx="1740874" cy="400110"/>
          </a:xfrm>
          <a:prstGeom prst="rect">
            <a:avLst/>
          </a:prstGeom>
          <a:noFill/>
        </p:spPr>
        <p:txBody>
          <a:bodyPr wrap="square" rtlCol="0">
            <a:spAutoFit/>
          </a:bodyPr>
          <a:lstStyle/>
          <a:p>
            <a:pPr algn="ctr"/>
            <a:r>
              <a:rPr lang="en-US" sz="2000" b="1" dirty="0">
                <a:solidFill>
                  <a:srgbClr val="002060"/>
                </a:solidFill>
              </a:rPr>
              <a:t>DESKTOP</a:t>
            </a:r>
          </a:p>
        </p:txBody>
      </p:sp>
      <p:sp>
        <p:nvSpPr>
          <p:cNvPr id="86" name="Oval 85">
            <a:extLst>
              <a:ext uri="{FF2B5EF4-FFF2-40B4-BE49-F238E27FC236}">
                <a16:creationId xmlns:a16="http://schemas.microsoft.com/office/drawing/2014/main" id="{6B01E1D3-7985-40B2-A792-C8E1DB1CB9F3}"/>
              </a:ext>
            </a:extLst>
          </p:cNvPr>
          <p:cNvSpPr/>
          <p:nvPr/>
        </p:nvSpPr>
        <p:spPr>
          <a:xfrm>
            <a:off x="3157468" y="2323407"/>
            <a:ext cx="709890" cy="709890"/>
          </a:xfrm>
          <a:prstGeom prst="ellipse">
            <a:avLst/>
          </a:prstGeom>
          <a:solidFill>
            <a:srgbClr val="DCF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84C599FA-3DC4-4ACB-A32C-9A10628FFF5C}"/>
              </a:ext>
            </a:extLst>
          </p:cNvPr>
          <p:cNvSpPr txBox="1"/>
          <p:nvPr/>
        </p:nvSpPr>
        <p:spPr>
          <a:xfrm>
            <a:off x="5093610" y="1274573"/>
            <a:ext cx="1098544" cy="400110"/>
          </a:xfrm>
          <a:prstGeom prst="rect">
            <a:avLst/>
          </a:prstGeom>
          <a:noFill/>
        </p:spPr>
        <p:txBody>
          <a:bodyPr wrap="square" rtlCol="0">
            <a:spAutoFit/>
          </a:bodyPr>
          <a:lstStyle/>
          <a:p>
            <a:pPr algn="ctr"/>
            <a:r>
              <a:rPr lang="en-US" sz="2000" b="1" dirty="0">
                <a:solidFill>
                  <a:srgbClr val="002060"/>
                </a:solidFill>
              </a:rPr>
              <a:t>LAPTOP</a:t>
            </a:r>
          </a:p>
        </p:txBody>
      </p:sp>
      <p:sp>
        <p:nvSpPr>
          <p:cNvPr id="88" name="Oval 87">
            <a:extLst>
              <a:ext uri="{FF2B5EF4-FFF2-40B4-BE49-F238E27FC236}">
                <a16:creationId xmlns:a16="http://schemas.microsoft.com/office/drawing/2014/main" id="{77B0A3E0-9012-455C-892C-0DF101AB2745}"/>
              </a:ext>
            </a:extLst>
          </p:cNvPr>
          <p:cNvSpPr/>
          <p:nvPr/>
        </p:nvSpPr>
        <p:spPr>
          <a:xfrm>
            <a:off x="5287937" y="1746310"/>
            <a:ext cx="709890" cy="709890"/>
          </a:xfrm>
          <a:prstGeom prst="ellipse">
            <a:avLst/>
          </a:prstGeom>
          <a:solidFill>
            <a:srgbClr val="DCF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57D6997-A465-491C-9578-A93179F9CD45}"/>
              </a:ext>
            </a:extLst>
          </p:cNvPr>
          <p:cNvSpPr txBox="1"/>
          <p:nvPr/>
        </p:nvSpPr>
        <p:spPr>
          <a:xfrm>
            <a:off x="7260285" y="727537"/>
            <a:ext cx="1098544" cy="400110"/>
          </a:xfrm>
          <a:prstGeom prst="rect">
            <a:avLst/>
          </a:prstGeom>
          <a:noFill/>
        </p:spPr>
        <p:txBody>
          <a:bodyPr wrap="square" rtlCol="0">
            <a:spAutoFit/>
          </a:bodyPr>
          <a:lstStyle/>
          <a:p>
            <a:pPr algn="ctr"/>
            <a:r>
              <a:rPr lang="en-US" sz="2000" b="1" dirty="0">
                <a:solidFill>
                  <a:srgbClr val="002060"/>
                </a:solidFill>
              </a:rPr>
              <a:t>MOBILE</a:t>
            </a:r>
          </a:p>
        </p:txBody>
      </p:sp>
      <p:sp>
        <p:nvSpPr>
          <p:cNvPr id="90" name="Oval 89">
            <a:extLst>
              <a:ext uri="{FF2B5EF4-FFF2-40B4-BE49-F238E27FC236}">
                <a16:creationId xmlns:a16="http://schemas.microsoft.com/office/drawing/2014/main" id="{B252D58F-0F28-4333-B01B-73B4DDFCADFA}"/>
              </a:ext>
            </a:extLst>
          </p:cNvPr>
          <p:cNvSpPr/>
          <p:nvPr/>
        </p:nvSpPr>
        <p:spPr>
          <a:xfrm>
            <a:off x="7454612" y="1199274"/>
            <a:ext cx="709890" cy="709890"/>
          </a:xfrm>
          <a:prstGeom prst="ellipse">
            <a:avLst/>
          </a:prstGeom>
          <a:solidFill>
            <a:srgbClr val="DCF1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0333581D-A965-4FBA-916E-EAED971B05C6}"/>
              </a:ext>
            </a:extLst>
          </p:cNvPr>
          <p:cNvGrpSpPr/>
          <p:nvPr/>
        </p:nvGrpSpPr>
        <p:grpSpPr>
          <a:xfrm>
            <a:off x="7541382" y="2470519"/>
            <a:ext cx="546087" cy="1149201"/>
            <a:chOff x="467544" y="530126"/>
            <a:chExt cx="1873913" cy="3943515"/>
          </a:xfrm>
        </p:grpSpPr>
        <p:sp>
          <p:nvSpPr>
            <p:cNvPr id="93" name="Rectangle 92">
              <a:extLst>
                <a:ext uri="{FF2B5EF4-FFF2-40B4-BE49-F238E27FC236}">
                  <a16:creationId xmlns:a16="http://schemas.microsoft.com/office/drawing/2014/main" id="{6FAA9E2C-053D-4946-A609-037616E2CAA4}"/>
                </a:ext>
              </a:extLst>
            </p:cNvPr>
            <p:cNvSpPr/>
            <p:nvPr/>
          </p:nvSpPr>
          <p:spPr>
            <a:xfrm>
              <a:off x="557628" y="1059582"/>
              <a:ext cx="1748293" cy="2952328"/>
            </a:xfrm>
            <a:prstGeom prst="rect">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EE76A315-F948-4849-8D5A-DFDB84E386D0}"/>
                </a:ext>
              </a:extLst>
            </p:cNvPr>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5121"/>
            <a:stretch/>
          </p:blipFill>
          <p:spPr>
            <a:xfrm>
              <a:off x="798656" y="1850342"/>
              <a:ext cx="1211688" cy="1294468"/>
            </a:xfrm>
            <a:prstGeom prst="rect">
              <a:avLst/>
            </a:prstGeom>
            <a:effectLst/>
          </p:spPr>
        </p:pic>
        <p:sp>
          <p:nvSpPr>
            <p:cNvPr id="95" name="Shape 238">
              <a:extLst>
                <a:ext uri="{FF2B5EF4-FFF2-40B4-BE49-F238E27FC236}">
                  <a16:creationId xmlns:a16="http://schemas.microsoft.com/office/drawing/2014/main" id="{7CF701BB-029D-49D0-A43B-E61F5DF0CD9A}"/>
                </a:ext>
              </a:extLst>
            </p:cNvPr>
            <p:cNvSpPr/>
            <p:nvPr/>
          </p:nvSpPr>
          <p:spPr>
            <a:xfrm>
              <a:off x="467544" y="530126"/>
              <a:ext cx="1873913" cy="3943515"/>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19050" cap="flat" cmpd="sng">
              <a:solidFill>
                <a:schemeClr val="bg1">
                  <a:lumMod val="85000"/>
                </a:schemeClr>
              </a:solidFill>
              <a:prstDash val="solid"/>
              <a:round/>
              <a:headEnd type="none" w="med" len="med"/>
              <a:tailEnd type="none" w="med" len="med"/>
            </a:ln>
            <a:effectLst/>
          </p:spPr>
          <p:txBody>
            <a:bodyPr wrap="square" lIns="91425" tIns="91425" rIns="91425" bIns="91425" anchor="ctr" anchorCtr="0">
              <a:noAutofit/>
            </a:bodyPr>
            <a:lstStyle/>
            <a:p>
              <a:pPr marL="0" lvl="0" indent="0">
                <a:spcBef>
                  <a:spcPts val="0"/>
                </a:spcBef>
                <a:buNone/>
              </a:pPr>
              <a:endParaRPr/>
            </a:p>
          </p:txBody>
        </p:sp>
      </p:grpSp>
      <p:pic>
        <p:nvPicPr>
          <p:cNvPr id="5" name="Picture 4">
            <a:extLst>
              <a:ext uri="{FF2B5EF4-FFF2-40B4-BE49-F238E27FC236}">
                <a16:creationId xmlns:a16="http://schemas.microsoft.com/office/drawing/2014/main" id="{893DEC1E-9B2F-44A9-907D-3A8CB07F1C22}"/>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7520" y="3034677"/>
            <a:ext cx="384029" cy="384029"/>
          </a:xfrm>
          <a:prstGeom prst="rect">
            <a:avLst/>
          </a:prstGeom>
        </p:spPr>
      </p:pic>
      <p:pic>
        <p:nvPicPr>
          <p:cNvPr id="8" name="Picture 7">
            <a:extLst>
              <a:ext uri="{FF2B5EF4-FFF2-40B4-BE49-F238E27FC236}">
                <a16:creationId xmlns:a16="http://schemas.microsoft.com/office/drawing/2014/main" id="{51CAFB67-6F17-4C4E-A94A-EFE27CA687C9}"/>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20389" y="2486328"/>
            <a:ext cx="384048" cy="384048"/>
          </a:xfrm>
          <a:prstGeom prst="rect">
            <a:avLst/>
          </a:prstGeom>
        </p:spPr>
      </p:pic>
      <p:pic>
        <p:nvPicPr>
          <p:cNvPr id="10" name="Picture 9">
            <a:extLst>
              <a:ext uri="{FF2B5EF4-FFF2-40B4-BE49-F238E27FC236}">
                <a16:creationId xmlns:a16="http://schemas.microsoft.com/office/drawing/2014/main" id="{A266D71F-3FAD-41DE-AD59-BF7A658F0F68}"/>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50858" y="1909231"/>
            <a:ext cx="384048" cy="384048"/>
          </a:xfrm>
          <a:prstGeom prst="rect">
            <a:avLst/>
          </a:prstGeom>
        </p:spPr>
      </p:pic>
      <p:pic>
        <p:nvPicPr>
          <p:cNvPr id="12" name="Picture 11">
            <a:extLst>
              <a:ext uri="{FF2B5EF4-FFF2-40B4-BE49-F238E27FC236}">
                <a16:creationId xmlns:a16="http://schemas.microsoft.com/office/drawing/2014/main" id="{DA9919E6-668E-469F-9402-3BB0C31580D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17533" y="1362195"/>
            <a:ext cx="384048" cy="384048"/>
          </a:xfrm>
          <a:prstGeom prst="rect">
            <a:avLst/>
          </a:prstGeom>
        </p:spPr>
      </p:pic>
    </p:spTree>
    <p:extLst>
      <p:ext uri="{BB962C8B-B14F-4D97-AF65-F5344CB8AC3E}">
        <p14:creationId xmlns:p14="http://schemas.microsoft.com/office/powerpoint/2010/main" val="10763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38EA2-7F5F-46DD-B0E4-776DC27F562B}"/>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17" name="Title 16">
            <a:extLst>
              <a:ext uri="{FF2B5EF4-FFF2-40B4-BE49-F238E27FC236}">
                <a16:creationId xmlns:a16="http://schemas.microsoft.com/office/drawing/2014/main" id="{2375CB15-B73E-45EF-8937-5A43CA58DABC}"/>
              </a:ext>
            </a:extLst>
          </p:cNvPr>
          <p:cNvSpPr>
            <a:spLocks noGrp="1"/>
          </p:cNvSpPr>
          <p:nvPr>
            <p:ph type="title"/>
          </p:nvPr>
        </p:nvSpPr>
        <p:spPr/>
        <p:txBody>
          <a:bodyPr>
            <a:normAutofit/>
          </a:bodyPr>
          <a:lstStyle/>
          <a:p>
            <a:r>
              <a:rPr lang="en-US" dirty="0"/>
              <a:t>Make the Library Part of the Student Day-to-day Life</a:t>
            </a:r>
          </a:p>
        </p:txBody>
      </p:sp>
      <p:sp>
        <p:nvSpPr>
          <p:cNvPr id="23" name="Rectangle 22">
            <a:extLst>
              <a:ext uri="{FF2B5EF4-FFF2-40B4-BE49-F238E27FC236}">
                <a16:creationId xmlns:a16="http://schemas.microsoft.com/office/drawing/2014/main" id="{A695E423-959C-4991-85CE-D05520EA0B30}"/>
              </a:ext>
            </a:extLst>
          </p:cNvPr>
          <p:cNvSpPr/>
          <p:nvPr/>
        </p:nvSpPr>
        <p:spPr>
          <a:xfrm>
            <a:off x="395535" y="1061323"/>
            <a:ext cx="5106965" cy="646331"/>
          </a:xfrm>
          <a:prstGeom prst="rect">
            <a:avLst/>
          </a:prstGeom>
        </p:spPr>
        <p:txBody>
          <a:bodyPr wrap="square">
            <a:spAutoFit/>
          </a:bodyPr>
          <a:lstStyle/>
          <a:p>
            <a:r>
              <a:rPr lang="en-US" sz="2000" b="1" dirty="0">
                <a:solidFill>
                  <a:srgbClr val="003466"/>
                </a:solidFill>
              </a:rPr>
              <a:t>READILY AVAILABLE</a:t>
            </a:r>
          </a:p>
          <a:p>
            <a:r>
              <a:rPr lang="en-US" sz="1600" dirty="0"/>
              <a:t>Side by side with academic and social systems</a:t>
            </a:r>
          </a:p>
        </p:txBody>
      </p:sp>
      <p:sp>
        <p:nvSpPr>
          <p:cNvPr id="24" name="Rectangle 23">
            <a:extLst>
              <a:ext uri="{FF2B5EF4-FFF2-40B4-BE49-F238E27FC236}">
                <a16:creationId xmlns:a16="http://schemas.microsoft.com/office/drawing/2014/main" id="{976740F1-BE3E-4028-9B09-808CC54FDEA5}"/>
              </a:ext>
            </a:extLst>
          </p:cNvPr>
          <p:cNvSpPr/>
          <p:nvPr/>
        </p:nvSpPr>
        <p:spPr>
          <a:xfrm>
            <a:off x="395535" y="1927742"/>
            <a:ext cx="5106965" cy="646331"/>
          </a:xfrm>
          <a:prstGeom prst="rect">
            <a:avLst/>
          </a:prstGeom>
        </p:spPr>
        <p:txBody>
          <a:bodyPr wrap="square">
            <a:spAutoFit/>
          </a:bodyPr>
          <a:lstStyle/>
          <a:p>
            <a:r>
              <a:rPr lang="en-US" sz="2000" b="1" dirty="0">
                <a:solidFill>
                  <a:srgbClr val="003466"/>
                </a:solidFill>
              </a:rPr>
              <a:t>CONVENIENT</a:t>
            </a:r>
          </a:p>
          <a:p>
            <a:r>
              <a:rPr lang="en-US" sz="1600" dirty="0"/>
              <a:t>On the go wherever the user is</a:t>
            </a:r>
          </a:p>
        </p:txBody>
      </p:sp>
      <p:sp>
        <p:nvSpPr>
          <p:cNvPr id="25" name="Rectangle 24">
            <a:extLst>
              <a:ext uri="{FF2B5EF4-FFF2-40B4-BE49-F238E27FC236}">
                <a16:creationId xmlns:a16="http://schemas.microsoft.com/office/drawing/2014/main" id="{83E86A57-6154-4121-AF19-DFD928A48631}"/>
              </a:ext>
            </a:extLst>
          </p:cNvPr>
          <p:cNvSpPr/>
          <p:nvPr/>
        </p:nvSpPr>
        <p:spPr>
          <a:xfrm>
            <a:off x="395535" y="2794161"/>
            <a:ext cx="5106965" cy="646331"/>
          </a:xfrm>
          <a:prstGeom prst="rect">
            <a:avLst/>
          </a:prstGeom>
        </p:spPr>
        <p:txBody>
          <a:bodyPr wrap="square">
            <a:spAutoFit/>
          </a:bodyPr>
          <a:lstStyle/>
          <a:p>
            <a:r>
              <a:rPr lang="en-US" sz="2000" b="1" dirty="0">
                <a:solidFill>
                  <a:srgbClr val="003466"/>
                </a:solidFill>
              </a:rPr>
              <a:t>EASY TO USE</a:t>
            </a:r>
          </a:p>
          <a:p>
            <a:r>
              <a:rPr lang="en-US" sz="1600" dirty="0"/>
              <a:t>Mobile and accessible</a:t>
            </a:r>
          </a:p>
        </p:txBody>
      </p:sp>
      <p:sp>
        <p:nvSpPr>
          <p:cNvPr id="26" name="Rectangle 25">
            <a:extLst>
              <a:ext uri="{FF2B5EF4-FFF2-40B4-BE49-F238E27FC236}">
                <a16:creationId xmlns:a16="http://schemas.microsoft.com/office/drawing/2014/main" id="{D13DD113-B264-45FA-9608-85B94B8CCB96}"/>
              </a:ext>
            </a:extLst>
          </p:cNvPr>
          <p:cNvSpPr/>
          <p:nvPr/>
        </p:nvSpPr>
        <p:spPr>
          <a:xfrm>
            <a:off x="395535" y="3660581"/>
            <a:ext cx="5106965" cy="646331"/>
          </a:xfrm>
          <a:prstGeom prst="rect">
            <a:avLst/>
          </a:prstGeom>
        </p:spPr>
        <p:txBody>
          <a:bodyPr wrap="square">
            <a:spAutoFit/>
          </a:bodyPr>
          <a:lstStyle/>
          <a:p>
            <a:r>
              <a:rPr lang="en-US" sz="2000" b="1" dirty="0">
                <a:solidFill>
                  <a:srgbClr val="003466"/>
                </a:solidFill>
              </a:rPr>
              <a:t>FAST</a:t>
            </a:r>
          </a:p>
          <a:p>
            <a:r>
              <a:rPr lang="en-US" sz="1600" dirty="0"/>
              <a:t>Showing account details at-a-glance</a:t>
            </a:r>
          </a:p>
        </p:txBody>
      </p:sp>
    </p:spTree>
    <p:extLst>
      <p:ext uri="{BB962C8B-B14F-4D97-AF65-F5344CB8AC3E}">
        <p14:creationId xmlns:p14="http://schemas.microsoft.com/office/powerpoint/2010/main" val="3278554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D28A9B-C912-4EB0-A969-EB1B5BD38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932" y="771750"/>
            <a:ext cx="1416792" cy="2520000"/>
          </a:xfrm>
          <a:prstGeom prst="rect">
            <a:avLst/>
          </a:prstGeom>
          <a:ln>
            <a:solidFill>
              <a:schemeClr val="bg1">
                <a:lumMod val="75000"/>
              </a:schemeClr>
            </a:solidFill>
          </a:ln>
        </p:spPr>
      </p:pic>
      <p:sp>
        <p:nvSpPr>
          <p:cNvPr id="2" name="Slide Number Placeholder 1">
            <a:extLst>
              <a:ext uri="{FF2B5EF4-FFF2-40B4-BE49-F238E27FC236}">
                <a16:creationId xmlns:a16="http://schemas.microsoft.com/office/drawing/2014/main" id="{43310980-26A2-48FC-9DAF-C630EDFFFF4A}"/>
              </a:ext>
            </a:extLst>
          </p:cNvPr>
          <p:cNvSpPr>
            <a:spLocks noGrp="1"/>
          </p:cNvSpPr>
          <p:nvPr>
            <p:ph type="sldNum" sz="quarter" idx="10"/>
          </p:nvPr>
        </p:nvSpPr>
        <p:spPr/>
        <p:txBody>
          <a:bodyPr/>
          <a:lstStyle/>
          <a:p>
            <a:fld id="{1C146586-7EC2-481D-848F-8CE41EB2DE6C}" type="slidenum">
              <a:rPr lang="en-US" smtClean="0"/>
              <a:pPr/>
              <a:t>5</a:t>
            </a:fld>
            <a:endParaRPr lang="en-US"/>
          </a:p>
        </p:txBody>
      </p:sp>
      <p:sp>
        <p:nvSpPr>
          <p:cNvPr id="3" name="Title 2">
            <a:extLst>
              <a:ext uri="{FF2B5EF4-FFF2-40B4-BE49-F238E27FC236}">
                <a16:creationId xmlns:a16="http://schemas.microsoft.com/office/drawing/2014/main" id="{D3774DA1-FE34-4EB9-955F-D7D12B9269D1}"/>
              </a:ext>
            </a:extLst>
          </p:cNvPr>
          <p:cNvSpPr>
            <a:spLocks noGrp="1"/>
          </p:cNvSpPr>
          <p:nvPr>
            <p:ph type="title"/>
          </p:nvPr>
        </p:nvSpPr>
        <p:spPr/>
        <p:txBody>
          <a:bodyPr>
            <a:normAutofit/>
          </a:bodyPr>
          <a:lstStyle/>
          <a:p>
            <a:r>
              <a:rPr lang="en-US" dirty="0"/>
              <a:t>“Where can I find a near by PC to work on?</a:t>
            </a:r>
          </a:p>
        </p:txBody>
      </p:sp>
      <p:pic>
        <p:nvPicPr>
          <p:cNvPr id="9" name="Picture 8">
            <a:extLst>
              <a:ext uri="{FF2B5EF4-FFF2-40B4-BE49-F238E27FC236}">
                <a16:creationId xmlns:a16="http://schemas.microsoft.com/office/drawing/2014/main" id="{BDBCDC67-D0EB-4316-B7FC-3B32B8CE7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771750"/>
            <a:ext cx="2023988" cy="3600000"/>
          </a:xfrm>
          <a:prstGeom prst="rect">
            <a:avLst/>
          </a:prstGeom>
          <a:ln>
            <a:solidFill>
              <a:schemeClr val="bg1">
                <a:lumMod val="75000"/>
              </a:schemeClr>
            </a:solidFill>
          </a:ln>
        </p:spPr>
      </p:pic>
      <p:sp>
        <p:nvSpPr>
          <p:cNvPr id="10" name="Left Brace 9">
            <a:extLst>
              <a:ext uri="{FF2B5EF4-FFF2-40B4-BE49-F238E27FC236}">
                <a16:creationId xmlns:a16="http://schemas.microsoft.com/office/drawing/2014/main" id="{C13D4719-F811-4DAF-B1A9-13DAE57ECDD5}"/>
              </a:ext>
            </a:extLst>
          </p:cNvPr>
          <p:cNvSpPr/>
          <p:nvPr/>
        </p:nvSpPr>
        <p:spPr>
          <a:xfrm>
            <a:off x="2690959" y="771750"/>
            <a:ext cx="453317" cy="3600000"/>
          </a:xfrm>
          <a:prstGeom prst="leftBrace">
            <a:avLst>
              <a:gd name="adj1" fmla="val 8333"/>
              <a:gd name="adj2" fmla="val 749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C7A1E90F-A68A-4753-9B81-437205F85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615" y="771750"/>
            <a:ext cx="2023988" cy="3600000"/>
          </a:xfrm>
          <a:prstGeom prst="rect">
            <a:avLst/>
          </a:prstGeom>
          <a:ln>
            <a:solidFill>
              <a:schemeClr val="bg1">
                <a:lumMod val="75000"/>
              </a:schemeClr>
            </a:solidFill>
          </a:ln>
        </p:spPr>
      </p:pic>
      <p:pic>
        <p:nvPicPr>
          <p:cNvPr id="15" name="Picture 14">
            <a:extLst>
              <a:ext uri="{FF2B5EF4-FFF2-40B4-BE49-F238E27FC236}">
                <a16:creationId xmlns:a16="http://schemas.microsoft.com/office/drawing/2014/main" id="{79291776-BD7A-4844-93E1-2E42DA5D4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680" y="1851750"/>
            <a:ext cx="1416792" cy="2520000"/>
          </a:xfrm>
          <a:prstGeom prst="rect">
            <a:avLst/>
          </a:prstGeom>
          <a:ln>
            <a:solidFill>
              <a:schemeClr val="bg1">
                <a:lumMod val="75000"/>
              </a:schemeClr>
            </a:solidFill>
          </a:ln>
        </p:spPr>
      </p:pic>
      <p:sp>
        <p:nvSpPr>
          <p:cNvPr id="18" name="Left Brace 17">
            <a:extLst>
              <a:ext uri="{FF2B5EF4-FFF2-40B4-BE49-F238E27FC236}">
                <a16:creationId xmlns:a16="http://schemas.microsoft.com/office/drawing/2014/main" id="{76D9334F-030A-4E57-B82F-7FE0A03BBE4A}"/>
              </a:ext>
            </a:extLst>
          </p:cNvPr>
          <p:cNvSpPr/>
          <p:nvPr/>
        </p:nvSpPr>
        <p:spPr>
          <a:xfrm>
            <a:off x="5754942" y="771750"/>
            <a:ext cx="453317" cy="2520000"/>
          </a:xfrm>
          <a:prstGeom prst="leftBrace">
            <a:avLst>
              <a:gd name="adj1" fmla="val 8333"/>
              <a:gd name="adj2" fmla="val 6435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33837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528DA3-5870-40B6-A02D-A78A13F5791E}"/>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7A6DA06-4F3B-4C22-8E1F-591D6A7FD794}"/>
              </a:ext>
            </a:extLst>
          </p:cNvPr>
          <p:cNvSpPr>
            <a:spLocks noGrp="1"/>
          </p:cNvSpPr>
          <p:nvPr>
            <p:ph type="title"/>
          </p:nvPr>
        </p:nvSpPr>
        <p:spPr/>
        <p:txBody>
          <a:bodyPr/>
          <a:lstStyle/>
          <a:p>
            <a:r>
              <a:rPr lang="en-US" dirty="0"/>
              <a:t>How Is It Done?</a:t>
            </a:r>
          </a:p>
        </p:txBody>
      </p:sp>
      <p:sp>
        <p:nvSpPr>
          <p:cNvPr id="10" name="Rectangle 9">
            <a:extLst>
              <a:ext uri="{FF2B5EF4-FFF2-40B4-BE49-F238E27FC236}">
                <a16:creationId xmlns:a16="http://schemas.microsoft.com/office/drawing/2014/main" id="{6B9A3CF4-FE89-4BE2-9BB2-4D60BC5882AA}"/>
              </a:ext>
            </a:extLst>
          </p:cNvPr>
          <p:cNvSpPr/>
          <p:nvPr/>
        </p:nvSpPr>
        <p:spPr>
          <a:xfrm>
            <a:off x="3106887" y="806705"/>
            <a:ext cx="2988000" cy="720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cs typeface="Calibri Light" panose="020F0302020204030204" pitchFamily="34" charset="0"/>
              </a:rPr>
              <a:t>MOBILE APP PLATFORM</a:t>
            </a:r>
          </a:p>
          <a:p>
            <a:pPr lvl="0" algn="ctr"/>
            <a:r>
              <a:rPr lang="en-US" sz="1100" dirty="0">
                <a:solidFill>
                  <a:schemeClr val="tx1">
                    <a:lumMod val="65000"/>
                    <a:lumOff val="35000"/>
                  </a:schemeClr>
                </a:solidFill>
              </a:rPr>
              <a:t> (e.g. Admin, Push Notifications)</a:t>
            </a:r>
          </a:p>
        </p:txBody>
      </p:sp>
      <p:sp>
        <p:nvSpPr>
          <p:cNvPr id="11" name="Callout: Left-Right Arrow 10">
            <a:extLst>
              <a:ext uri="{FF2B5EF4-FFF2-40B4-BE49-F238E27FC236}">
                <a16:creationId xmlns:a16="http://schemas.microsoft.com/office/drawing/2014/main" id="{91A28686-3A5D-480D-B4C7-9296C34BAA3A}"/>
              </a:ext>
            </a:extLst>
          </p:cNvPr>
          <p:cNvSpPr/>
          <p:nvPr/>
        </p:nvSpPr>
        <p:spPr>
          <a:xfrm>
            <a:off x="2037487" y="721314"/>
            <a:ext cx="5126801" cy="4015239"/>
          </a:xfrm>
          <a:prstGeom prst="leftRightArrowCallout">
            <a:avLst>
              <a:gd name="adj1" fmla="val 10121"/>
              <a:gd name="adj2" fmla="val 9185"/>
              <a:gd name="adj3" fmla="val 11082"/>
              <a:gd name="adj4" fmla="val 61132"/>
            </a:avLst>
          </a:prstGeom>
          <a:noFill/>
          <a:ln w="19050">
            <a:solidFill>
              <a:schemeClr val="bg1">
                <a:lumMod val="8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9462E864-4280-48E0-A021-1C87088370DC}"/>
              </a:ext>
            </a:extLst>
          </p:cNvPr>
          <p:cNvSpPr/>
          <p:nvPr/>
        </p:nvSpPr>
        <p:spPr>
          <a:xfrm>
            <a:off x="3106887" y="1590324"/>
            <a:ext cx="2988000" cy="720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cs typeface="Calibri Light" panose="020F0302020204030204" pitchFamily="34" charset="0"/>
              </a:rPr>
              <a:t>PRODUCT FEATURES</a:t>
            </a:r>
          </a:p>
          <a:p>
            <a:pPr algn="ctr"/>
            <a:r>
              <a:rPr lang="en-US" sz="1100" dirty="0">
                <a:solidFill>
                  <a:schemeClr val="tx1">
                    <a:lumMod val="65000"/>
                    <a:lumOff val="35000"/>
                  </a:schemeClr>
                </a:solidFill>
              </a:rPr>
              <a:t> (e.g. Maps, News, Content)</a:t>
            </a:r>
          </a:p>
        </p:txBody>
      </p:sp>
      <p:sp>
        <p:nvSpPr>
          <p:cNvPr id="32" name="Rectangle 31">
            <a:extLst>
              <a:ext uri="{FF2B5EF4-FFF2-40B4-BE49-F238E27FC236}">
                <a16:creationId xmlns:a16="http://schemas.microsoft.com/office/drawing/2014/main" id="{7FE00499-BF66-482A-89AF-79676A9E5C53}"/>
              </a:ext>
            </a:extLst>
          </p:cNvPr>
          <p:cNvSpPr/>
          <p:nvPr/>
        </p:nvSpPr>
        <p:spPr>
          <a:xfrm>
            <a:off x="3106887" y="2373943"/>
            <a:ext cx="2988000" cy="720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cs typeface="Calibri Light" panose="020F0302020204030204" pitchFamily="34" charset="0"/>
              </a:rPr>
              <a:t>SYSTEM INTEGRATIONS</a:t>
            </a:r>
          </a:p>
          <a:p>
            <a:pPr algn="ctr"/>
            <a:r>
              <a:rPr lang="en-US" sz="1100" dirty="0">
                <a:solidFill>
                  <a:schemeClr val="tx1">
                    <a:lumMod val="65000"/>
                    <a:lumOff val="35000"/>
                  </a:schemeClr>
                </a:solidFill>
              </a:rPr>
              <a:t> (e.g. LMS/VLE, Library, Timetabling)</a:t>
            </a:r>
          </a:p>
        </p:txBody>
      </p:sp>
      <p:sp>
        <p:nvSpPr>
          <p:cNvPr id="33" name="Rectangle 32">
            <a:extLst>
              <a:ext uri="{FF2B5EF4-FFF2-40B4-BE49-F238E27FC236}">
                <a16:creationId xmlns:a16="http://schemas.microsoft.com/office/drawing/2014/main" id="{40D89BF2-BBEC-4DD4-A32E-2597E43AF7F4}"/>
              </a:ext>
            </a:extLst>
          </p:cNvPr>
          <p:cNvSpPr/>
          <p:nvPr/>
        </p:nvSpPr>
        <p:spPr>
          <a:xfrm>
            <a:off x="3106887" y="3157562"/>
            <a:ext cx="2988000" cy="720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cs typeface="Calibri Light" panose="020F0302020204030204" pitchFamily="34" charset="0"/>
              </a:rPr>
              <a:t>USER EXPERIENCE FEATURES</a:t>
            </a:r>
          </a:p>
          <a:p>
            <a:pPr algn="ctr"/>
            <a:r>
              <a:rPr lang="en-US" sz="1100" dirty="0">
                <a:solidFill>
                  <a:schemeClr val="tx1">
                    <a:lumMod val="65000"/>
                    <a:lumOff val="35000"/>
                  </a:schemeClr>
                </a:solidFill>
              </a:rPr>
              <a:t> (e.g. Personalization)</a:t>
            </a:r>
          </a:p>
        </p:txBody>
      </p:sp>
      <p:sp>
        <p:nvSpPr>
          <p:cNvPr id="34" name="Rectangle 33">
            <a:extLst>
              <a:ext uri="{FF2B5EF4-FFF2-40B4-BE49-F238E27FC236}">
                <a16:creationId xmlns:a16="http://schemas.microsoft.com/office/drawing/2014/main" id="{17965961-B201-44EE-9CBF-7E4ACB59E310}"/>
              </a:ext>
            </a:extLst>
          </p:cNvPr>
          <p:cNvSpPr/>
          <p:nvPr/>
        </p:nvSpPr>
        <p:spPr>
          <a:xfrm>
            <a:off x="3106887" y="3941181"/>
            <a:ext cx="2988000" cy="720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cs typeface="Calibri Light" panose="020F0302020204030204" pitchFamily="34" charset="0"/>
              </a:rPr>
              <a:t>BUSINESS APPS</a:t>
            </a:r>
          </a:p>
          <a:p>
            <a:pPr algn="ctr"/>
            <a:r>
              <a:rPr lang="en-US" sz="1100" dirty="0">
                <a:solidFill>
                  <a:schemeClr val="tx1">
                    <a:lumMod val="65000"/>
                    <a:lumOff val="35000"/>
                  </a:schemeClr>
                </a:solidFill>
              </a:rPr>
              <a:t> (e.g. Attendance)</a:t>
            </a:r>
          </a:p>
        </p:txBody>
      </p:sp>
      <p:sp>
        <p:nvSpPr>
          <p:cNvPr id="38" name="Oval 37">
            <a:extLst>
              <a:ext uri="{FF2B5EF4-FFF2-40B4-BE49-F238E27FC236}">
                <a16:creationId xmlns:a16="http://schemas.microsoft.com/office/drawing/2014/main" id="{06BA46E3-3153-4FC5-A6D5-7A50BB38FBB2}"/>
              </a:ext>
            </a:extLst>
          </p:cNvPr>
          <p:cNvSpPr/>
          <p:nvPr/>
        </p:nvSpPr>
        <p:spPr>
          <a:xfrm>
            <a:off x="479111" y="1203598"/>
            <a:ext cx="432048" cy="432048"/>
          </a:xfrm>
          <a:prstGeom prst="ellipse">
            <a:avLst/>
          </a:prstGeom>
          <a:solidFill>
            <a:srgbClr val="84B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a:extLst>
              <a:ext uri="{FF2B5EF4-FFF2-40B4-BE49-F238E27FC236}">
                <a16:creationId xmlns:a16="http://schemas.microsoft.com/office/drawing/2014/main" id="{83029622-CCCB-40F9-987C-9C30C75348BD}"/>
              </a:ext>
            </a:extLst>
          </p:cNvPr>
          <p:cNvSpPr/>
          <p:nvPr/>
        </p:nvSpPr>
        <p:spPr>
          <a:xfrm>
            <a:off x="911159" y="1257280"/>
            <a:ext cx="1644617" cy="300082"/>
          </a:xfrm>
          <a:prstGeom prst="rect">
            <a:avLst/>
          </a:prstGeom>
        </p:spPr>
        <p:txBody>
          <a:bodyPr wrap="none">
            <a:spAutoFit/>
          </a:bodyPr>
          <a:lstStyle/>
          <a:p>
            <a:pPr defTabSz="685766">
              <a:defRPr/>
            </a:pPr>
            <a:r>
              <a:rPr lang="en-US" sz="1350" b="1" dirty="0">
                <a:solidFill>
                  <a:srgbClr val="84B4FE"/>
                </a:solidFill>
              </a:rPr>
              <a:t>Student Information</a:t>
            </a:r>
          </a:p>
        </p:txBody>
      </p:sp>
      <p:sp>
        <p:nvSpPr>
          <p:cNvPr id="43" name="Oval 42">
            <a:extLst>
              <a:ext uri="{FF2B5EF4-FFF2-40B4-BE49-F238E27FC236}">
                <a16:creationId xmlns:a16="http://schemas.microsoft.com/office/drawing/2014/main" id="{4C3C593A-AEAA-49F9-A66B-A0E2D7C42C77}"/>
              </a:ext>
            </a:extLst>
          </p:cNvPr>
          <p:cNvSpPr/>
          <p:nvPr/>
        </p:nvSpPr>
        <p:spPr>
          <a:xfrm>
            <a:off x="479111" y="1869672"/>
            <a:ext cx="432048" cy="432048"/>
          </a:xfrm>
          <a:prstGeom prst="ellipse">
            <a:avLst/>
          </a:prstGeom>
          <a:solidFill>
            <a:srgbClr val="84B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6297D0D0-F0CB-42FD-9152-A8278944986F}"/>
              </a:ext>
            </a:extLst>
          </p:cNvPr>
          <p:cNvSpPr/>
          <p:nvPr/>
        </p:nvSpPr>
        <p:spPr>
          <a:xfrm>
            <a:off x="911159" y="1923354"/>
            <a:ext cx="487634" cy="307777"/>
          </a:xfrm>
          <a:prstGeom prst="rect">
            <a:avLst/>
          </a:prstGeom>
        </p:spPr>
        <p:txBody>
          <a:bodyPr wrap="none">
            <a:spAutoFit/>
          </a:bodyPr>
          <a:lstStyle/>
          <a:p>
            <a:pPr defTabSz="685766">
              <a:defRPr/>
            </a:pPr>
            <a:r>
              <a:rPr lang="en-US" sz="1350" b="1" dirty="0">
                <a:solidFill>
                  <a:srgbClr val="84B4FE"/>
                </a:solidFill>
              </a:rPr>
              <a:t>LMS</a:t>
            </a:r>
          </a:p>
        </p:txBody>
      </p:sp>
      <p:sp>
        <p:nvSpPr>
          <p:cNvPr id="48" name="Oval 47">
            <a:extLst>
              <a:ext uri="{FF2B5EF4-FFF2-40B4-BE49-F238E27FC236}">
                <a16:creationId xmlns:a16="http://schemas.microsoft.com/office/drawing/2014/main" id="{D84E0573-F255-4D37-A998-82BC8386468F}"/>
              </a:ext>
            </a:extLst>
          </p:cNvPr>
          <p:cNvSpPr/>
          <p:nvPr/>
        </p:nvSpPr>
        <p:spPr>
          <a:xfrm>
            <a:off x="479111" y="2535746"/>
            <a:ext cx="432048" cy="432048"/>
          </a:xfrm>
          <a:prstGeom prst="ellipse">
            <a:avLst/>
          </a:prstGeom>
          <a:solidFill>
            <a:srgbClr val="84B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a:extLst>
              <a:ext uri="{FF2B5EF4-FFF2-40B4-BE49-F238E27FC236}">
                <a16:creationId xmlns:a16="http://schemas.microsoft.com/office/drawing/2014/main" id="{CC0545B0-594A-4432-9479-10698CC1426E}"/>
              </a:ext>
            </a:extLst>
          </p:cNvPr>
          <p:cNvSpPr/>
          <p:nvPr/>
        </p:nvSpPr>
        <p:spPr>
          <a:xfrm>
            <a:off x="911159" y="2589428"/>
            <a:ext cx="680186" cy="300082"/>
          </a:xfrm>
          <a:prstGeom prst="rect">
            <a:avLst/>
          </a:prstGeom>
        </p:spPr>
        <p:txBody>
          <a:bodyPr wrap="none">
            <a:spAutoFit/>
          </a:bodyPr>
          <a:lstStyle/>
          <a:p>
            <a:pPr defTabSz="685766">
              <a:defRPr/>
            </a:pPr>
            <a:r>
              <a:rPr lang="en-US" sz="1350" b="1" dirty="0">
                <a:solidFill>
                  <a:srgbClr val="84B4FE"/>
                </a:solidFill>
              </a:rPr>
              <a:t>Library</a:t>
            </a:r>
          </a:p>
        </p:txBody>
      </p:sp>
      <p:sp>
        <p:nvSpPr>
          <p:cNvPr id="53" name="Oval 52">
            <a:extLst>
              <a:ext uri="{FF2B5EF4-FFF2-40B4-BE49-F238E27FC236}">
                <a16:creationId xmlns:a16="http://schemas.microsoft.com/office/drawing/2014/main" id="{1096B256-568F-408A-BEBD-72BD0C54A38F}"/>
              </a:ext>
            </a:extLst>
          </p:cNvPr>
          <p:cNvSpPr/>
          <p:nvPr/>
        </p:nvSpPr>
        <p:spPr>
          <a:xfrm>
            <a:off x="479111" y="3201820"/>
            <a:ext cx="432048" cy="432048"/>
          </a:xfrm>
          <a:prstGeom prst="ellipse">
            <a:avLst/>
          </a:prstGeom>
          <a:solidFill>
            <a:srgbClr val="84B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5069B0EC-6B6F-478D-9926-785A2E1C0A0E}"/>
              </a:ext>
            </a:extLst>
          </p:cNvPr>
          <p:cNvSpPr/>
          <p:nvPr/>
        </p:nvSpPr>
        <p:spPr>
          <a:xfrm>
            <a:off x="911159" y="3255502"/>
            <a:ext cx="582211" cy="300082"/>
          </a:xfrm>
          <a:prstGeom prst="rect">
            <a:avLst/>
          </a:prstGeom>
        </p:spPr>
        <p:txBody>
          <a:bodyPr wrap="none">
            <a:spAutoFit/>
          </a:bodyPr>
          <a:lstStyle/>
          <a:p>
            <a:pPr defTabSz="685766">
              <a:defRPr/>
            </a:pPr>
            <a:r>
              <a:rPr lang="en-US" sz="1350" b="1" dirty="0">
                <a:solidFill>
                  <a:srgbClr val="84B4FE"/>
                </a:solidFill>
              </a:rPr>
              <a:t>Email</a:t>
            </a:r>
          </a:p>
        </p:txBody>
      </p:sp>
      <p:sp>
        <p:nvSpPr>
          <p:cNvPr id="58" name="Oval 57">
            <a:extLst>
              <a:ext uri="{FF2B5EF4-FFF2-40B4-BE49-F238E27FC236}">
                <a16:creationId xmlns:a16="http://schemas.microsoft.com/office/drawing/2014/main" id="{6814D43F-0F4C-4865-9A20-539FCF12CB23}"/>
              </a:ext>
            </a:extLst>
          </p:cNvPr>
          <p:cNvSpPr/>
          <p:nvPr/>
        </p:nvSpPr>
        <p:spPr>
          <a:xfrm>
            <a:off x="479111" y="3867894"/>
            <a:ext cx="432048" cy="432048"/>
          </a:xfrm>
          <a:prstGeom prst="ellipse">
            <a:avLst/>
          </a:prstGeom>
          <a:solidFill>
            <a:srgbClr val="84B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a:extLst>
              <a:ext uri="{FF2B5EF4-FFF2-40B4-BE49-F238E27FC236}">
                <a16:creationId xmlns:a16="http://schemas.microsoft.com/office/drawing/2014/main" id="{6B7BD612-C5F3-4810-8B56-EFBEF42D260C}"/>
              </a:ext>
            </a:extLst>
          </p:cNvPr>
          <p:cNvSpPr/>
          <p:nvPr/>
        </p:nvSpPr>
        <p:spPr>
          <a:xfrm>
            <a:off x="911159" y="3921576"/>
            <a:ext cx="1452385" cy="300082"/>
          </a:xfrm>
          <a:prstGeom prst="rect">
            <a:avLst/>
          </a:prstGeom>
        </p:spPr>
        <p:txBody>
          <a:bodyPr wrap="none">
            <a:spAutoFit/>
          </a:bodyPr>
          <a:lstStyle/>
          <a:p>
            <a:pPr defTabSz="685766">
              <a:defRPr/>
            </a:pPr>
            <a:r>
              <a:rPr lang="en-US" sz="1350" b="1" dirty="0">
                <a:solidFill>
                  <a:srgbClr val="84B4FE"/>
                </a:solidFill>
              </a:rPr>
              <a:t>And many more…</a:t>
            </a:r>
          </a:p>
        </p:txBody>
      </p:sp>
      <p:pic>
        <p:nvPicPr>
          <p:cNvPr id="61" name="Picture 60">
            <a:extLst>
              <a:ext uri="{FF2B5EF4-FFF2-40B4-BE49-F238E27FC236}">
                <a16:creationId xmlns:a16="http://schemas.microsoft.com/office/drawing/2014/main" id="{4ABEC3C6-EBC2-4660-8D0F-F399D3D3E67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35" y="1293622"/>
            <a:ext cx="252000" cy="252000"/>
          </a:xfrm>
          <a:prstGeom prst="rect">
            <a:avLst/>
          </a:prstGeom>
        </p:spPr>
      </p:pic>
      <p:pic>
        <p:nvPicPr>
          <p:cNvPr id="62" name="Picture 61">
            <a:extLst>
              <a:ext uri="{FF2B5EF4-FFF2-40B4-BE49-F238E27FC236}">
                <a16:creationId xmlns:a16="http://schemas.microsoft.com/office/drawing/2014/main" id="{2D4F2AC0-E4B9-456E-8AB6-5C8FA9A9A68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35" y="3291844"/>
            <a:ext cx="252000" cy="252000"/>
          </a:xfrm>
          <a:prstGeom prst="rect">
            <a:avLst/>
          </a:prstGeom>
        </p:spPr>
      </p:pic>
      <p:pic>
        <p:nvPicPr>
          <p:cNvPr id="64" name="Picture 63">
            <a:extLst>
              <a:ext uri="{FF2B5EF4-FFF2-40B4-BE49-F238E27FC236}">
                <a16:creationId xmlns:a16="http://schemas.microsoft.com/office/drawing/2014/main" id="{9FB14BBE-42D4-4752-BB16-CC84637DF9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35" y="1959696"/>
            <a:ext cx="252000" cy="252000"/>
          </a:xfrm>
          <a:prstGeom prst="rect">
            <a:avLst/>
          </a:prstGeom>
        </p:spPr>
      </p:pic>
      <p:pic>
        <p:nvPicPr>
          <p:cNvPr id="65" name="Picture 64">
            <a:extLst>
              <a:ext uri="{FF2B5EF4-FFF2-40B4-BE49-F238E27FC236}">
                <a16:creationId xmlns:a16="http://schemas.microsoft.com/office/drawing/2014/main" id="{AA5825D0-D061-4E17-902D-D90C67C5788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35" y="2625770"/>
            <a:ext cx="252000" cy="252000"/>
          </a:xfrm>
          <a:prstGeom prst="rect">
            <a:avLst/>
          </a:prstGeom>
        </p:spPr>
      </p:pic>
      <p:pic>
        <p:nvPicPr>
          <p:cNvPr id="68" name="Picture 67">
            <a:extLst>
              <a:ext uri="{FF2B5EF4-FFF2-40B4-BE49-F238E27FC236}">
                <a16:creationId xmlns:a16="http://schemas.microsoft.com/office/drawing/2014/main" id="{724B5A4B-1AB6-4586-9B72-0E9362EDE26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9135" y="3957918"/>
            <a:ext cx="252000" cy="252000"/>
          </a:xfrm>
          <a:prstGeom prst="rect">
            <a:avLst/>
          </a:prstGeom>
        </p:spPr>
      </p:pic>
      <p:grpSp>
        <p:nvGrpSpPr>
          <p:cNvPr id="71" name="Group 70">
            <a:extLst>
              <a:ext uri="{FF2B5EF4-FFF2-40B4-BE49-F238E27FC236}">
                <a16:creationId xmlns:a16="http://schemas.microsoft.com/office/drawing/2014/main" id="{6281D29E-E266-4965-B12E-90A54880EF67}"/>
              </a:ext>
            </a:extLst>
          </p:cNvPr>
          <p:cNvGrpSpPr/>
          <p:nvPr/>
        </p:nvGrpSpPr>
        <p:grpSpPr>
          <a:xfrm>
            <a:off x="7340495" y="1501438"/>
            <a:ext cx="1324394" cy="2450130"/>
            <a:chOff x="4138131" y="1064051"/>
            <a:chExt cx="1862552" cy="3445722"/>
          </a:xfrm>
        </p:grpSpPr>
        <p:grpSp>
          <p:nvGrpSpPr>
            <p:cNvPr id="72" name="Group 71">
              <a:extLst>
                <a:ext uri="{FF2B5EF4-FFF2-40B4-BE49-F238E27FC236}">
                  <a16:creationId xmlns:a16="http://schemas.microsoft.com/office/drawing/2014/main" id="{6E720BA4-A1A8-4692-8D33-81AA9AD426F5}"/>
                </a:ext>
              </a:extLst>
            </p:cNvPr>
            <p:cNvGrpSpPr/>
            <p:nvPr/>
          </p:nvGrpSpPr>
          <p:grpSpPr>
            <a:xfrm>
              <a:off x="4138131" y="1064051"/>
              <a:ext cx="1862552" cy="3445722"/>
              <a:chOff x="5345832" y="2004687"/>
              <a:chExt cx="1080120" cy="1998222"/>
            </a:xfrm>
          </p:grpSpPr>
          <p:sp>
            <p:nvSpPr>
              <p:cNvPr id="75" name="Rectangle: Rounded Corners 74">
                <a:extLst>
                  <a:ext uri="{FF2B5EF4-FFF2-40B4-BE49-F238E27FC236}">
                    <a16:creationId xmlns:a16="http://schemas.microsoft.com/office/drawing/2014/main" id="{3DE1E3E7-8124-4966-9A30-DBEDC15E155E}"/>
                  </a:ext>
                </a:extLst>
              </p:cNvPr>
              <p:cNvSpPr/>
              <p:nvPr/>
            </p:nvSpPr>
            <p:spPr>
              <a:xfrm>
                <a:off x="5345832" y="2004687"/>
                <a:ext cx="1080120" cy="1998222"/>
              </a:xfrm>
              <a:prstGeom prst="roundRect">
                <a:avLst/>
              </a:prstGeom>
              <a:solidFill>
                <a:srgbClr val="214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56DA98D-47EB-47AA-A13F-2E95E879725E}"/>
                  </a:ext>
                </a:extLst>
              </p:cNvPr>
              <p:cNvSpPr/>
              <p:nvPr/>
            </p:nvSpPr>
            <p:spPr>
              <a:xfrm>
                <a:off x="5428555" y="2162562"/>
                <a:ext cx="914675" cy="144000"/>
              </a:xfrm>
              <a:prstGeom prst="rect">
                <a:avLst/>
              </a:prstGeom>
              <a:solidFill>
                <a:srgbClr val="84B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2CAC2BE-64B2-4593-BA63-3940F960621B}"/>
                  </a:ext>
                </a:extLst>
              </p:cNvPr>
              <p:cNvSpPr/>
              <p:nvPr/>
            </p:nvSpPr>
            <p:spPr>
              <a:xfrm>
                <a:off x="5428555" y="2301719"/>
                <a:ext cx="914675" cy="1520531"/>
              </a:xfrm>
              <a:prstGeom prst="rect">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61A46202-F554-4DB0-B0CF-2F9EE12E0C26}"/>
                </a:ext>
              </a:extLst>
            </p:cNvPr>
            <p:cNvPicPr>
              <a:picLocks noChangeAspect="1"/>
            </p:cNvPicPr>
            <p:nvPr/>
          </p:nvPicPr>
          <p:blipFill rotWithShape="1">
            <a:blip r:embed="rId6">
              <a:extLst>
                <a:ext uri="{28A0092B-C50C-407E-A947-70E740481C1C}">
                  <a14:useLocalDpi xmlns:a14="http://schemas.microsoft.com/office/drawing/2010/main" val="0"/>
                </a:ext>
              </a:extLst>
            </a:blip>
            <a:srcRect l="85121"/>
            <a:stretch/>
          </p:blipFill>
          <p:spPr>
            <a:xfrm>
              <a:off x="4463563" y="2056625"/>
              <a:ext cx="1211688" cy="1294468"/>
            </a:xfrm>
            <a:prstGeom prst="rect">
              <a:avLst/>
            </a:prstGeom>
          </p:spPr>
        </p:pic>
        <p:cxnSp>
          <p:nvCxnSpPr>
            <p:cNvPr id="74" name="Straight Connector 73">
              <a:extLst>
                <a:ext uri="{FF2B5EF4-FFF2-40B4-BE49-F238E27FC236}">
                  <a16:creationId xmlns:a16="http://schemas.microsoft.com/office/drawing/2014/main" id="{304A70F9-5B01-47EE-9E72-2E6A237BC45D}"/>
                </a:ext>
              </a:extLst>
            </p:cNvPr>
            <p:cNvCxnSpPr/>
            <p:nvPr/>
          </p:nvCxnSpPr>
          <p:spPr>
            <a:xfrm flipV="1">
              <a:off x="4493343" y="4345662"/>
              <a:ext cx="1152128" cy="0"/>
            </a:xfrm>
            <a:prstGeom prst="line">
              <a:avLst/>
            </a:prstGeom>
            <a:ln w="34925">
              <a:solidFill>
                <a:srgbClr val="DBF0E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1677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F62B5C-3DFA-44B0-9FB7-A5A46AF9CD12}"/>
              </a:ext>
            </a:extLst>
          </p:cNvPr>
          <p:cNvSpPr>
            <a:spLocks noGrp="1"/>
          </p:cNvSpPr>
          <p:nvPr>
            <p:ph type="sldNum" sz="quarter" idx="10"/>
          </p:nvPr>
        </p:nvSpPr>
        <p:spPr/>
        <p:txBody>
          <a:bodyPr/>
          <a:lstStyle/>
          <a:p>
            <a:fld id="{1C146586-7EC2-481D-848F-8CE41EB2DE6C}" type="slidenum">
              <a:rPr lang="en-US" smtClean="0"/>
              <a:pPr/>
              <a:t>7</a:t>
            </a:fld>
            <a:endParaRPr lang="en-US"/>
          </a:p>
        </p:txBody>
      </p:sp>
      <p:sp>
        <p:nvSpPr>
          <p:cNvPr id="4" name="Rectangle 3">
            <a:extLst>
              <a:ext uri="{FF2B5EF4-FFF2-40B4-BE49-F238E27FC236}">
                <a16:creationId xmlns:a16="http://schemas.microsoft.com/office/drawing/2014/main" id="{E424AB8A-0768-47F8-9317-18689932D6E9}"/>
              </a:ext>
            </a:extLst>
          </p:cNvPr>
          <p:cNvSpPr/>
          <p:nvPr/>
        </p:nvSpPr>
        <p:spPr>
          <a:xfrm>
            <a:off x="0" y="1"/>
            <a:ext cx="9144000" cy="2338716"/>
          </a:xfrm>
          <a:prstGeom prst="rect">
            <a:avLst/>
          </a:prstGeom>
          <a:solidFill>
            <a:srgbClr val="E5F1E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0518D782-D4F8-42D2-A1AD-4F887880298B}"/>
              </a:ext>
            </a:extLst>
          </p:cNvPr>
          <p:cNvSpPr/>
          <p:nvPr/>
        </p:nvSpPr>
        <p:spPr>
          <a:xfrm>
            <a:off x="539552" y="1771016"/>
            <a:ext cx="1440160" cy="100811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1831A1E4-97B9-4FBF-8DF3-7085E4BB0E61}"/>
              </a:ext>
            </a:extLst>
          </p:cNvPr>
          <p:cNvSpPr/>
          <p:nvPr/>
        </p:nvSpPr>
        <p:spPr>
          <a:xfrm>
            <a:off x="1686481" y="1435401"/>
            <a:ext cx="2635815" cy="144016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0D9E5E5B-BAD7-45A5-8900-B0FF3091BC2F}"/>
              </a:ext>
            </a:extLst>
          </p:cNvPr>
          <p:cNvSpPr/>
          <p:nvPr/>
        </p:nvSpPr>
        <p:spPr>
          <a:xfrm>
            <a:off x="2929089" y="843558"/>
            <a:ext cx="2635815" cy="193557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1C276897-AF3F-4238-897E-FD2B475BC4E3}"/>
              </a:ext>
            </a:extLst>
          </p:cNvPr>
          <p:cNvSpPr/>
          <p:nvPr/>
        </p:nvSpPr>
        <p:spPr>
          <a:xfrm>
            <a:off x="4226684" y="1307287"/>
            <a:ext cx="2635815" cy="193557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19951C1C-F9F3-48B8-B0CC-954C45F81FF1}"/>
              </a:ext>
            </a:extLst>
          </p:cNvPr>
          <p:cNvSpPr/>
          <p:nvPr/>
        </p:nvSpPr>
        <p:spPr>
          <a:xfrm>
            <a:off x="6479751" y="1549710"/>
            <a:ext cx="1231266" cy="90416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6B3FA27E-3197-4741-8949-2AFEB705C902}"/>
              </a:ext>
            </a:extLst>
          </p:cNvPr>
          <p:cNvSpPr/>
          <p:nvPr/>
        </p:nvSpPr>
        <p:spPr>
          <a:xfrm>
            <a:off x="6493968" y="1816417"/>
            <a:ext cx="2635815" cy="131944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A44D673D-FC5B-4D48-BF73-0F943E264B8A}"/>
              </a:ext>
            </a:extLst>
          </p:cNvPr>
          <p:cNvGrpSpPr/>
          <p:nvPr/>
        </p:nvGrpSpPr>
        <p:grpSpPr>
          <a:xfrm>
            <a:off x="3816035" y="195486"/>
            <a:ext cx="1862552" cy="3445722"/>
            <a:chOff x="4138131" y="1064051"/>
            <a:chExt cx="1862552" cy="3445722"/>
          </a:xfrm>
        </p:grpSpPr>
        <p:grpSp>
          <p:nvGrpSpPr>
            <p:cNvPr id="16" name="Group 15">
              <a:extLst>
                <a:ext uri="{FF2B5EF4-FFF2-40B4-BE49-F238E27FC236}">
                  <a16:creationId xmlns:a16="http://schemas.microsoft.com/office/drawing/2014/main" id="{4990C381-C460-44FE-BB16-1630D19FBA7F}"/>
                </a:ext>
              </a:extLst>
            </p:cNvPr>
            <p:cNvGrpSpPr/>
            <p:nvPr/>
          </p:nvGrpSpPr>
          <p:grpSpPr>
            <a:xfrm>
              <a:off x="4138131" y="1064051"/>
              <a:ext cx="1862552" cy="3445722"/>
              <a:chOff x="5345832" y="2004687"/>
              <a:chExt cx="1080120" cy="1998222"/>
            </a:xfrm>
          </p:grpSpPr>
          <p:sp>
            <p:nvSpPr>
              <p:cNvPr id="19" name="Rectangle: Rounded Corners 18">
                <a:extLst>
                  <a:ext uri="{FF2B5EF4-FFF2-40B4-BE49-F238E27FC236}">
                    <a16:creationId xmlns:a16="http://schemas.microsoft.com/office/drawing/2014/main" id="{AB21EBC0-038F-400C-B5E8-C879DEC16661}"/>
                  </a:ext>
                </a:extLst>
              </p:cNvPr>
              <p:cNvSpPr/>
              <p:nvPr/>
            </p:nvSpPr>
            <p:spPr>
              <a:xfrm>
                <a:off x="5345832" y="2004687"/>
                <a:ext cx="1080120" cy="1998222"/>
              </a:xfrm>
              <a:prstGeom prst="roundRect">
                <a:avLst/>
              </a:prstGeom>
              <a:solidFill>
                <a:srgbClr val="214A81"/>
              </a:solidFill>
              <a:ln>
                <a:noFill/>
              </a:ln>
              <a:effectLst>
                <a:glow rad="1016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FCE8E5D-845F-4E29-8234-47D8B98241A1}"/>
                  </a:ext>
                </a:extLst>
              </p:cNvPr>
              <p:cNvSpPr/>
              <p:nvPr/>
            </p:nvSpPr>
            <p:spPr>
              <a:xfrm>
                <a:off x="5428555" y="2162562"/>
                <a:ext cx="914675" cy="144000"/>
              </a:xfrm>
              <a:prstGeom prst="rect">
                <a:avLst/>
              </a:prstGeom>
              <a:solidFill>
                <a:srgbClr val="84B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CF8AE5-6458-4812-973F-1A35C6344E39}"/>
                  </a:ext>
                </a:extLst>
              </p:cNvPr>
              <p:cNvSpPr/>
              <p:nvPr/>
            </p:nvSpPr>
            <p:spPr>
              <a:xfrm>
                <a:off x="5428555" y="2301719"/>
                <a:ext cx="914675" cy="1520531"/>
              </a:xfrm>
              <a:prstGeom prst="rect">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AAD31FCE-609A-461C-800B-CABF4267364D}"/>
                </a:ext>
              </a:extLst>
            </p:cNvPr>
            <p:cNvPicPr>
              <a:picLocks noChangeAspect="1"/>
            </p:cNvPicPr>
            <p:nvPr/>
          </p:nvPicPr>
          <p:blipFill rotWithShape="1">
            <a:blip r:embed="rId3">
              <a:extLst>
                <a:ext uri="{28A0092B-C50C-407E-A947-70E740481C1C}">
                  <a14:useLocalDpi xmlns:a14="http://schemas.microsoft.com/office/drawing/2010/main" val="0"/>
                </a:ext>
              </a:extLst>
            </a:blip>
            <a:srcRect l="85121"/>
            <a:stretch/>
          </p:blipFill>
          <p:spPr>
            <a:xfrm>
              <a:off x="4463563" y="2056625"/>
              <a:ext cx="1211688" cy="1294468"/>
            </a:xfrm>
            <a:prstGeom prst="rect">
              <a:avLst/>
            </a:prstGeom>
          </p:spPr>
        </p:pic>
        <p:cxnSp>
          <p:nvCxnSpPr>
            <p:cNvPr id="18" name="Straight Connector 17">
              <a:extLst>
                <a:ext uri="{FF2B5EF4-FFF2-40B4-BE49-F238E27FC236}">
                  <a16:creationId xmlns:a16="http://schemas.microsoft.com/office/drawing/2014/main" id="{DD3077B0-A671-4B9E-8073-8715BDBF01A2}"/>
                </a:ext>
              </a:extLst>
            </p:cNvPr>
            <p:cNvCxnSpPr/>
            <p:nvPr/>
          </p:nvCxnSpPr>
          <p:spPr>
            <a:xfrm flipV="1">
              <a:off x="4493343" y="4345662"/>
              <a:ext cx="1152128" cy="0"/>
            </a:xfrm>
            <a:prstGeom prst="line">
              <a:avLst/>
            </a:prstGeom>
            <a:ln w="34925">
              <a:solidFill>
                <a:srgbClr val="DBF0EB"/>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EC3A658-3836-48A3-A340-B1106C6BD038}"/>
              </a:ext>
            </a:extLst>
          </p:cNvPr>
          <p:cNvSpPr/>
          <p:nvPr/>
        </p:nvSpPr>
        <p:spPr>
          <a:xfrm>
            <a:off x="1458238" y="2881622"/>
            <a:ext cx="6524041" cy="150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9ACEDC2-7B2C-48C0-928F-E1B01D193225}"/>
              </a:ext>
            </a:extLst>
          </p:cNvPr>
          <p:cNvSpPr/>
          <p:nvPr/>
        </p:nvSpPr>
        <p:spPr>
          <a:xfrm>
            <a:off x="1115616" y="2445716"/>
            <a:ext cx="7209287" cy="558082"/>
          </a:xfrm>
          <a:prstGeom prst="roundRect">
            <a:avLst>
              <a:gd name="adj" fmla="val 50000"/>
            </a:avLst>
          </a:prstGeom>
          <a:solidFill>
            <a:srgbClr val="506B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Mobile App and Web Portal</a:t>
            </a:r>
          </a:p>
        </p:txBody>
      </p:sp>
      <p:sp>
        <p:nvSpPr>
          <p:cNvPr id="23" name="Oval 22">
            <a:extLst>
              <a:ext uri="{FF2B5EF4-FFF2-40B4-BE49-F238E27FC236}">
                <a16:creationId xmlns:a16="http://schemas.microsoft.com/office/drawing/2014/main" id="{B0FAF08F-7E8B-4477-8CF0-5B5FC1C26733}"/>
              </a:ext>
            </a:extLst>
          </p:cNvPr>
          <p:cNvSpPr/>
          <p:nvPr/>
        </p:nvSpPr>
        <p:spPr>
          <a:xfrm>
            <a:off x="395536"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24" name="Oval 23">
            <a:extLst>
              <a:ext uri="{FF2B5EF4-FFF2-40B4-BE49-F238E27FC236}">
                <a16:creationId xmlns:a16="http://schemas.microsoft.com/office/drawing/2014/main" id="{5A0CA67F-6DF3-4785-AF07-4644E76B0B0B}"/>
              </a:ext>
            </a:extLst>
          </p:cNvPr>
          <p:cNvSpPr/>
          <p:nvPr/>
        </p:nvSpPr>
        <p:spPr>
          <a:xfrm>
            <a:off x="4799175"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25" name="Oval 24">
            <a:extLst>
              <a:ext uri="{FF2B5EF4-FFF2-40B4-BE49-F238E27FC236}">
                <a16:creationId xmlns:a16="http://schemas.microsoft.com/office/drawing/2014/main" id="{FF5720C1-A96C-47F1-9230-24064A85D195}"/>
              </a:ext>
            </a:extLst>
          </p:cNvPr>
          <p:cNvSpPr/>
          <p:nvPr/>
        </p:nvSpPr>
        <p:spPr>
          <a:xfrm>
            <a:off x="1858632"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26" name="Oval 25">
            <a:extLst>
              <a:ext uri="{FF2B5EF4-FFF2-40B4-BE49-F238E27FC236}">
                <a16:creationId xmlns:a16="http://schemas.microsoft.com/office/drawing/2014/main" id="{EF487E67-5654-4FDC-BEB0-3E9BF906E3F7}"/>
              </a:ext>
            </a:extLst>
          </p:cNvPr>
          <p:cNvSpPr/>
          <p:nvPr/>
        </p:nvSpPr>
        <p:spPr>
          <a:xfrm>
            <a:off x="3321728"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27" name="Oval 26">
            <a:extLst>
              <a:ext uri="{FF2B5EF4-FFF2-40B4-BE49-F238E27FC236}">
                <a16:creationId xmlns:a16="http://schemas.microsoft.com/office/drawing/2014/main" id="{4AEFA92C-B876-4A31-8E66-EA8B11E3ED6F}"/>
              </a:ext>
            </a:extLst>
          </p:cNvPr>
          <p:cNvSpPr/>
          <p:nvPr/>
        </p:nvSpPr>
        <p:spPr>
          <a:xfrm>
            <a:off x="6247920"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28" name="Oval 27">
            <a:extLst>
              <a:ext uri="{FF2B5EF4-FFF2-40B4-BE49-F238E27FC236}">
                <a16:creationId xmlns:a16="http://schemas.microsoft.com/office/drawing/2014/main" id="{43A88B20-7C30-400E-BB8B-4D593E3102E9}"/>
              </a:ext>
            </a:extLst>
          </p:cNvPr>
          <p:cNvSpPr/>
          <p:nvPr/>
        </p:nvSpPr>
        <p:spPr>
          <a:xfrm>
            <a:off x="7711017" y="3382874"/>
            <a:ext cx="1061084" cy="106108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214A81"/>
              </a:solidFill>
            </a:endParaRPr>
          </a:p>
        </p:txBody>
      </p:sp>
      <p:sp>
        <p:nvSpPr>
          <p:cNvPr id="30" name="Rectangle 29">
            <a:extLst>
              <a:ext uri="{FF2B5EF4-FFF2-40B4-BE49-F238E27FC236}">
                <a16:creationId xmlns:a16="http://schemas.microsoft.com/office/drawing/2014/main" id="{956BB227-5EBE-4D28-B0AC-0451F41A195A}"/>
              </a:ext>
            </a:extLst>
          </p:cNvPr>
          <p:cNvSpPr/>
          <p:nvPr/>
        </p:nvSpPr>
        <p:spPr>
          <a:xfrm>
            <a:off x="374196" y="3682584"/>
            <a:ext cx="1103764" cy="461665"/>
          </a:xfrm>
          <a:prstGeom prst="rect">
            <a:avLst/>
          </a:prstGeom>
        </p:spPr>
        <p:txBody>
          <a:bodyPr wrap="none" anchor="ctr">
            <a:spAutoFit/>
          </a:bodyPr>
          <a:lstStyle/>
          <a:p>
            <a:pPr lvl="0" algn="ctr"/>
            <a:r>
              <a:rPr lang="en-US" sz="1200" b="1" dirty="0">
                <a:solidFill>
                  <a:srgbClr val="214A81"/>
                </a:solidFill>
              </a:rPr>
              <a:t>PUSH</a:t>
            </a:r>
          </a:p>
          <a:p>
            <a:pPr lvl="0" algn="ctr"/>
            <a:r>
              <a:rPr lang="en-US" sz="1200" b="1" dirty="0">
                <a:solidFill>
                  <a:srgbClr val="214A81"/>
                </a:solidFill>
              </a:rPr>
              <a:t>NOTIFICATION</a:t>
            </a:r>
          </a:p>
        </p:txBody>
      </p:sp>
      <p:sp>
        <p:nvSpPr>
          <p:cNvPr id="31" name="Rectangle 30">
            <a:extLst>
              <a:ext uri="{FF2B5EF4-FFF2-40B4-BE49-F238E27FC236}">
                <a16:creationId xmlns:a16="http://schemas.microsoft.com/office/drawing/2014/main" id="{5B469BAE-3C49-4EE8-8018-B363CDEEC2FA}"/>
              </a:ext>
            </a:extLst>
          </p:cNvPr>
          <p:cNvSpPr/>
          <p:nvPr/>
        </p:nvSpPr>
        <p:spPr>
          <a:xfrm>
            <a:off x="2051164" y="3774917"/>
            <a:ext cx="676019" cy="276999"/>
          </a:xfrm>
          <a:prstGeom prst="rect">
            <a:avLst/>
          </a:prstGeom>
        </p:spPr>
        <p:txBody>
          <a:bodyPr wrap="none" anchor="ctr">
            <a:spAutoFit/>
          </a:bodyPr>
          <a:lstStyle/>
          <a:p>
            <a:pPr lvl="0" algn="ctr"/>
            <a:r>
              <a:rPr lang="en-US" sz="1200" b="1" dirty="0">
                <a:solidFill>
                  <a:srgbClr val="C00000"/>
                </a:solidFill>
              </a:rPr>
              <a:t>EVENTS</a:t>
            </a:r>
          </a:p>
        </p:txBody>
      </p:sp>
      <p:sp>
        <p:nvSpPr>
          <p:cNvPr id="32" name="Rectangle 31">
            <a:extLst>
              <a:ext uri="{FF2B5EF4-FFF2-40B4-BE49-F238E27FC236}">
                <a16:creationId xmlns:a16="http://schemas.microsoft.com/office/drawing/2014/main" id="{71B1192B-B1D1-4920-B298-C77AF1502B7A}"/>
              </a:ext>
            </a:extLst>
          </p:cNvPr>
          <p:cNvSpPr/>
          <p:nvPr/>
        </p:nvSpPr>
        <p:spPr>
          <a:xfrm>
            <a:off x="3569179" y="3774917"/>
            <a:ext cx="566182" cy="276999"/>
          </a:xfrm>
          <a:prstGeom prst="rect">
            <a:avLst/>
          </a:prstGeom>
        </p:spPr>
        <p:txBody>
          <a:bodyPr wrap="none" anchor="ctr">
            <a:spAutoFit/>
          </a:bodyPr>
          <a:lstStyle/>
          <a:p>
            <a:pPr lvl="0" algn="ctr"/>
            <a:r>
              <a:rPr lang="en-US" sz="1200" b="1" dirty="0">
                <a:solidFill>
                  <a:srgbClr val="7C4299"/>
                </a:solidFill>
              </a:rPr>
              <a:t>MAPS</a:t>
            </a:r>
          </a:p>
        </p:txBody>
      </p:sp>
      <p:sp>
        <p:nvSpPr>
          <p:cNvPr id="33" name="Rectangle 32">
            <a:extLst>
              <a:ext uri="{FF2B5EF4-FFF2-40B4-BE49-F238E27FC236}">
                <a16:creationId xmlns:a16="http://schemas.microsoft.com/office/drawing/2014/main" id="{D8E63B73-74BF-4272-B9A8-C564AFD24695}"/>
              </a:ext>
            </a:extLst>
          </p:cNvPr>
          <p:cNvSpPr/>
          <p:nvPr/>
        </p:nvSpPr>
        <p:spPr>
          <a:xfrm>
            <a:off x="4808261" y="3774917"/>
            <a:ext cx="1042913" cy="276999"/>
          </a:xfrm>
          <a:prstGeom prst="rect">
            <a:avLst/>
          </a:prstGeom>
        </p:spPr>
        <p:txBody>
          <a:bodyPr wrap="none">
            <a:spAutoFit/>
          </a:bodyPr>
          <a:lstStyle/>
          <a:p>
            <a:pPr algn="ctr"/>
            <a:r>
              <a:rPr lang="en-US" sz="1200" b="1" dirty="0">
                <a:solidFill>
                  <a:srgbClr val="506BCC"/>
                </a:solidFill>
              </a:rPr>
              <a:t>ATTENDANCE</a:t>
            </a:r>
          </a:p>
        </p:txBody>
      </p:sp>
      <p:sp>
        <p:nvSpPr>
          <p:cNvPr id="34" name="Rectangle 33">
            <a:extLst>
              <a:ext uri="{FF2B5EF4-FFF2-40B4-BE49-F238E27FC236}">
                <a16:creationId xmlns:a16="http://schemas.microsoft.com/office/drawing/2014/main" id="{744B9D13-C7FF-4D92-B597-AFA3FF0B6A1E}"/>
              </a:ext>
            </a:extLst>
          </p:cNvPr>
          <p:cNvSpPr/>
          <p:nvPr/>
        </p:nvSpPr>
        <p:spPr>
          <a:xfrm>
            <a:off x="6492551" y="3774917"/>
            <a:ext cx="571823" cy="276999"/>
          </a:xfrm>
          <a:prstGeom prst="rect">
            <a:avLst/>
          </a:prstGeom>
        </p:spPr>
        <p:txBody>
          <a:bodyPr wrap="none">
            <a:spAutoFit/>
          </a:bodyPr>
          <a:lstStyle/>
          <a:p>
            <a:pPr algn="ctr"/>
            <a:r>
              <a:rPr lang="en-US" sz="1200" b="1" dirty="0">
                <a:solidFill>
                  <a:schemeClr val="accent3">
                    <a:lumMod val="75000"/>
                  </a:schemeClr>
                </a:solidFill>
              </a:rPr>
              <a:t>NEWS</a:t>
            </a:r>
          </a:p>
        </p:txBody>
      </p:sp>
      <p:sp>
        <p:nvSpPr>
          <p:cNvPr id="35" name="Rectangle 34">
            <a:extLst>
              <a:ext uri="{FF2B5EF4-FFF2-40B4-BE49-F238E27FC236}">
                <a16:creationId xmlns:a16="http://schemas.microsoft.com/office/drawing/2014/main" id="{FC17295C-CE20-48AC-8720-99A4B5AF1F51}"/>
              </a:ext>
            </a:extLst>
          </p:cNvPr>
          <p:cNvSpPr/>
          <p:nvPr/>
        </p:nvSpPr>
        <p:spPr>
          <a:xfrm>
            <a:off x="7773771" y="3774917"/>
            <a:ext cx="935576" cy="276999"/>
          </a:xfrm>
          <a:prstGeom prst="rect">
            <a:avLst/>
          </a:prstGeom>
        </p:spPr>
        <p:txBody>
          <a:bodyPr wrap="none" anchor="ctr">
            <a:spAutoFit/>
          </a:bodyPr>
          <a:lstStyle/>
          <a:p>
            <a:pPr algn="ctr"/>
            <a:r>
              <a:rPr lang="en-US" sz="1200" b="1" dirty="0">
                <a:solidFill>
                  <a:srgbClr val="009999"/>
                </a:solidFill>
              </a:rPr>
              <a:t>RESOURCES</a:t>
            </a:r>
            <a:endParaRPr lang="en-US" sz="1200" dirty="0">
              <a:solidFill>
                <a:srgbClr val="009999"/>
              </a:solidFill>
            </a:endParaRPr>
          </a:p>
        </p:txBody>
      </p:sp>
    </p:spTree>
    <p:extLst>
      <p:ext uri="{BB962C8B-B14F-4D97-AF65-F5344CB8AC3E}">
        <p14:creationId xmlns:p14="http://schemas.microsoft.com/office/powerpoint/2010/main" val="13727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FBE646A-1560-4658-8296-A720326C1C2D}"/>
              </a:ext>
            </a:extLst>
          </p:cNvPr>
          <p:cNvGrpSpPr/>
          <p:nvPr/>
        </p:nvGrpSpPr>
        <p:grpSpPr>
          <a:xfrm>
            <a:off x="0" y="1"/>
            <a:ext cx="9144000" cy="3096203"/>
            <a:chOff x="0" y="1"/>
            <a:chExt cx="9144000" cy="3096203"/>
          </a:xfrm>
        </p:grpSpPr>
        <p:sp>
          <p:nvSpPr>
            <p:cNvPr id="6" name="Rectangle 5">
              <a:extLst>
                <a:ext uri="{FF2B5EF4-FFF2-40B4-BE49-F238E27FC236}">
                  <a16:creationId xmlns:a16="http://schemas.microsoft.com/office/drawing/2014/main" id="{25EF6E64-7DE9-4CF6-9F00-21E6DBC67407}"/>
                </a:ext>
              </a:extLst>
            </p:cNvPr>
            <p:cNvSpPr/>
            <p:nvPr/>
          </p:nvSpPr>
          <p:spPr>
            <a:xfrm>
              <a:off x="0" y="1"/>
              <a:ext cx="9144000" cy="1934186"/>
            </a:xfrm>
            <a:prstGeom prst="rect">
              <a:avLst/>
            </a:prstGeom>
            <a:solidFill>
              <a:srgbClr val="E5F1E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5" name="Group 24">
              <a:extLst>
                <a:ext uri="{FF2B5EF4-FFF2-40B4-BE49-F238E27FC236}">
                  <a16:creationId xmlns:a16="http://schemas.microsoft.com/office/drawing/2014/main" id="{6FF076A9-62FE-48C7-A91D-E2CF8327A8DA}"/>
                </a:ext>
              </a:extLst>
            </p:cNvPr>
            <p:cNvGrpSpPr/>
            <p:nvPr/>
          </p:nvGrpSpPr>
          <p:grpSpPr>
            <a:xfrm>
              <a:off x="0" y="1160634"/>
              <a:ext cx="8985767" cy="1935570"/>
              <a:chOff x="0" y="1160634"/>
              <a:chExt cx="8985767" cy="1935570"/>
            </a:xfrm>
          </p:grpSpPr>
          <p:sp>
            <p:nvSpPr>
              <p:cNvPr id="7" name="Oval 6">
                <a:extLst>
                  <a:ext uri="{FF2B5EF4-FFF2-40B4-BE49-F238E27FC236}">
                    <a16:creationId xmlns:a16="http://schemas.microsoft.com/office/drawing/2014/main" id="{470E1913-0B40-4B45-AD38-6CF2FE0CCF52}"/>
                  </a:ext>
                </a:extLst>
              </p:cNvPr>
              <p:cNvSpPr/>
              <p:nvPr/>
            </p:nvSpPr>
            <p:spPr>
              <a:xfrm>
                <a:off x="0" y="1603965"/>
                <a:ext cx="1979712" cy="100811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C73F3668-48AD-453D-B03A-DF9151BCA70B}"/>
                  </a:ext>
                </a:extLst>
              </p:cNvPr>
              <p:cNvSpPr/>
              <p:nvPr/>
            </p:nvSpPr>
            <p:spPr>
              <a:xfrm>
                <a:off x="1542465" y="1187696"/>
                <a:ext cx="3299319" cy="144016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FFFAFF5-E65E-44CD-9EEC-7C4415E90937}"/>
                  </a:ext>
                </a:extLst>
              </p:cNvPr>
              <p:cNvSpPr/>
              <p:nvPr/>
            </p:nvSpPr>
            <p:spPr>
              <a:xfrm>
                <a:off x="4227062" y="1160634"/>
                <a:ext cx="2635815" cy="193557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92C52BE9-831D-4C19-BD58-AA791C5B2D68}"/>
                  </a:ext>
                </a:extLst>
              </p:cNvPr>
              <p:cNvSpPr/>
              <p:nvPr/>
            </p:nvSpPr>
            <p:spPr>
              <a:xfrm>
                <a:off x="6335735" y="1302005"/>
                <a:ext cx="1231266" cy="90416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EC37C238-91ED-47E4-9D0A-D0F3DD83945F}"/>
                  </a:ext>
                </a:extLst>
              </p:cNvPr>
              <p:cNvSpPr/>
              <p:nvPr/>
            </p:nvSpPr>
            <p:spPr>
              <a:xfrm>
                <a:off x="6349952" y="1568712"/>
                <a:ext cx="2635815" cy="131944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pic>
        <p:nvPicPr>
          <p:cNvPr id="2054" name="Picture 6" descr="Image result for network png">
            <a:extLst>
              <a:ext uri="{FF2B5EF4-FFF2-40B4-BE49-F238E27FC236}">
                <a16:creationId xmlns:a16="http://schemas.microsoft.com/office/drawing/2014/main" id="{E82132F8-7E42-4684-8EA0-06B03B341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222" y="1975269"/>
            <a:ext cx="5124450" cy="26193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ECEF76A-8214-4D4A-8CB9-62DE1A3A5EF6}"/>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2" name="Rectangle 1">
            <a:extLst>
              <a:ext uri="{FF2B5EF4-FFF2-40B4-BE49-F238E27FC236}">
                <a16:creationId xmlns:a16="http://schemas.microsoft.com/office/drawing/2014/main" id="{608BB4F1-68EE-4EF7-B0BB-1F28F4FDCFCA}"/>
              </a:ext>
            </a:extLst>
          </p:cNvPr>
          <p:cNvSpPr/>
          <p:nvPr/>
        </p:nvSpPr>
        <p:spPr>
          <a:xfrm>
            <a:off x="125760" y="123478"/>
            <a:ext cx="8892480" cy="523220"/>
          </a:xfrm>
          <a:prstGeom prst="rect">
            <a:avLst/>
          </a:prstGeom>
        </p:spPr>
        <p:txBody>
          <a:bodyPr wrap="square">
            <a:spAutoFit/>
          </a:bodyPr>
          <a:lstStyle/>
          <a:p>
            <a:pPr algn="ctr"/>
            <a:r>
              <a:rPr lang="en-US" sz="2800" b="1" dirty="0"/>
              <a:t>Students Lives are Challenging</a:t>
            </a:r>
          </a:p>
        </p:txBody>
      </p:sp>
      <p:sp>
        <p:nvSpPr>
          <p:cNvPr id="9" name="TextBox 8">
            <a:extLst>
              <a:ext uri="{FF2B5EF4-FFF2-40B4-BE49-F238E27FC236}">
                <a16:creationId xmlns:a16="http://schemas.microsoft.com/office/drawing/2014/main" id="{AFF1DE2B-BFDD-456E-A3C2-8867B0D4BE56}"/>
              </a:ext>
            </a:extLst>
          </p:cNvPr>
          <p:cNvSpPr txBox="1"/>
          <p:nvPr/>
        </p:nvSpPr>
        <p:spPr>
          <a:xfrm>
            <a:off x="6395487" y="2917751"/>
            <a:ext cx="1440000" cy="307777"/>
          </a:xfrm>
          <a:prstGeom prst="rect">
            <a:avLst/>
          </a:prstGeom>
          <a:noFill/>
        </p:spPr>
        <p:txBody>
          <a:bodyPr wrap="square" rtlCol="0" anchor="ctr">
            <a:spAutoFit/>
          </a:bodyPr>
          <a:lstStyle/>
          <a:p>
            <a:pPr algn="ctr"/>
            <a:r>
              <a:rPr lang="en-US" sz="1400" dirty="0"/>
              <a:t>Grades</a:t>
            </a:r>
          </a:p>
        </p:txBody>
      </p:sp>
      <p:sp>
        <p:nvSpPr>
          <p:cNvPr id="15" name="Rectangle 14">
            <a:extLst>
              <a:ext uri="{FF2B5EF4-FFF2-40B4-BE49-F238E27FC236}">
                <a16:creationId xmlns:a16="http://schemas.microsoft.com/office/drawing/2014/main" id="{E935C3B9-96EE-4A8C-9BFC-931B96919CF8}"/>
              </a:ext>
            </a:extLst>
          </p:cNvPr>
          <p:cNvSpPr/>
          <p:nvPr/>
        </p:nvSpPr>
        <p:spPr>
          <a:xfrm>
            <a:off x="4560221" y="1751756"/>
            <a:ext cx="1440000" cy="307777"/>
          </a:xfrm>
          <a:prstGeom prst="rect">
            <a:avLst/>
          </a:prstGeom>
        </p:spPr>
        <p:txBody>
          <a:bodyPr wrap="square" anchor="ctr">
            <a:spAutoFit/>
          </a:bodyPr>
          <a:lstStyle/>
          <a:p>
            <a:pPr algn="ctr"/>
            <a:r>
              <a:rPr lang="en-US" sz="1400" dirty="0"/>
              <a:t>Exams</a:t>
            </a:r>
          </a:p>
        </p:txBody>
      </p:sp>
      <p:sp>
        <p:nvSpPr>
          <p:cNvPr id="3" name="Rectangle 2">
            <a:extLst>
              <a:ext uri="{FF2B5EF4-FFF2-40B4-BE49-F238E27FC236}">
                <a16:creationId xmlns:a16="http://schemas.microsoft.com/office/drawing/2014/main" id="{A658E130-DD7D-4D68-A497-413856C9C4A4}"/>
              </a:ext>
            </a:extLst>
          </p:cNvPr>
          <p:cNvSpPr/>
          <p:nvPr/>
        </p:nvSpPr>
        <p:spPr>
          <a:xfrm>
            <a:off x="4067154" y="4239547"/>
            <a:ext cx="1440000" cy="307777"/>
          </a:xfrm>
          <a:prstGeom prst="rect">
            <a:avLst/>
          </a:prstGeom>
        </p:spPr>
        <p:txBody>
          <a:bodyPr anchor="ctr">
            <a:spAutoFit/>
          </a:bodyPr>
          <a:lstStyle/>
          <a:p>
            <a:pPr algn="ctr"/>
            <a:r>
              <a:rPr lang="en-US" sz="1400" dirty="0"/>
              <a:t>Self-Esteem</a:t>
            </a:r>
          </a:p>
        </p:txBody>
      </p:sp>
      <p:sp>
        <p:nvSpPr>
          <p:cNvPr id="5" name="Rectangle 4">
            <a:extLst>
              <a:ext uri="{FF2B5EF4-FFF2-40B4-BE49-F238E27FC236}">
                <a16:creationId xmlns:a16="http://schemas.microsoft.com/office/drawing/2014/main" id="{26E3ECCA-0FB6-406C-90AA-EA1AE4158A33}"/>
              </a:ext>
            </a:extLst>
          </p:cNvPr>
          <p:cNvSpPr/>
          <p:nvPr/>
        </p:nvSpPr>
        <p:spPr>
          <a:xfrm>
            <a:off x="1273929" y="2387025"/>
            <a:ext cx="1440000" cy="307777"/>
          </a:xfrm>
          <a:prstGeom prst="rect">
            <a:avLst/>
          </a:prstGeom>
        </p:spPr>
        <p:txBody>
          <a:bodyPr anchor="ctr">
            <a:spAutoFit/>
          </a:bodyPr>
          <a:lstStyle/>
          <a:p>
            <a:pPr algn="ctr"/>
            <a:r>
              <a:rPr lang="en-US" sz="1400" dirty="0"/>
              <a:t>Bullying</a:t>
            </a:r>
          </a:p>
        </p:txBody>
      </p:sp>
      <p:sp>
        <p:nvSpPr>
          <p:cNvPr id="8" name="Rectangle 7">
            <a:extLst>
              <a:ext uri="{FF2B5EF4-FFF2-40B4-BE49-F238E27FC236}">
                <a16:creationId xmlns:a16="http://schemas.microsoft.com/office/drawing/2014/main" id="{BE5E1F6F-4EFD-4070-BA2B-3833082E9588}"/>
              </a:ext>
            </a:extLst>
          </p:cNvPr>
          <p:cNvSpPr/>
          <p:nvPr/>
        </p:nvSpPr>
        <p:spPr>
          <a:xfrm>
            <a:off x="6413320" y="1987824"/>
            <a:ext cx="1440000" cy="307777"/>
          </a:xfrm>
          <a:prstGeom prst="rect">
            <a:avLst/>
          </a:prstGeom>
        </p:spPr>
        <p:txBody>
          <a:bodyPr anchor="ctr">
            <a:spAutoFit/>
          </a:bodyPr>
          <a:lstStyle/>
          <a:p>
            <a:pPr algn="ctr"/>
            <a:r>
              <a:rPr lang="en-US" sz="1400" dirty="0"/>
              <a:t>Relationship</a:t>
            </a:r>
          </a:p>
        </p:txBody>
      </p:sp>
      <p:sp>
        <p:nvSpPr>
          <p:cNvPr id="11" name="Rectangle 10">
            <a:extLst>
              <a:ext uri="{FF2B5EF4-FFF2-40B4-BE49-F238E27FC236}">
                <a16:creationId xmlns:a16="http://schemas.microsoft.com/office/drawing/2014/main" id="{9927E438-ACD0-469C-9CAD-EBBBD420F9F2}"/>
              </a:ext>
            </a:extLst>
          </p:cNvPr>
          <p:cNvSpPr/>
          <p:nvPr/>
        </p:nvSpPr>
        <p:spPr>
          <a:xfrm>
            <a:off x="6270459" y="4424213"/>
            <a:ext cx="1440000" cy="307777"/>
          </a:xfrm>
          <a:prstGeom prst="rect">
            <a:avLst/>
          </a:prstGeom>
        </p:spPr>
        <p:txBody>
          <a:bodyPr wrap="square" anchor="ctr">
            <a:spAutoFit/>
          </a:bodyPr>
          <a:lstStyle/>
          <a:p>
            <a:pPr algn="ctr"/>
            <a:r>
              <a:rPr lang="en-US" sz="1400" dirty="0"/>
              <a:t>Tuition Fees</a:t>
            </a:r>
          </a:p>
        </p:txBody>
      </p:sp>
      <p:sp>
        <p:nvSpPr>
          <p:cNvPr id="16" name="Rectangle 15">
            <a:extLst>
              <a:ext uri="{FF2B5EF4-FFF2-40B4-BE49-F238E27FC236}">
                <a16:creationId xmlns:a16="http://schemas.microsoft.com/office/drawing/2014/main" id="{B47DE067-834F-4A95-972C-019D1FA3D98B}"/>
              </a:ext>
            </a:extLst>
          </p:cNvPr>
          <p:cNvSpPr/>
          <p:nvPr/>
        </p:nvSpPr>
        <p:spPr>
          <a:xfrm>
            <a:off x="5095326" y="3923281"/>
            <a:ext cx="899285" cy="307777"/>
          </a:xfrm>
          <a:prstGeom prst="rect">
            <a:avLst/>
          </a:prstGeom>
        </p:spPr>
        <p:txBody>
          <a:bodyPr wrap="none" anchor="ctr">
            <a:spAutoFit/>
          </a:bodyPr>
          <a:lstStyle/>
          <a:p>
            <a:pPr algn="ctr"/>
            <a:r>
              <a:rPr lang="en-US" sz="1400" dirty="0"/>
              <a:t>Midterms</a:t>
            </a:r>
          </a:p>
        </p:txBody>
      </p:sp>
      <p:sp>
        <p:nvSpPr>
          <p:cNvPr id="17" name="Rectangle 16">
            <a:extLst>
              <a:ext uri="{FF2B5EF4-FFF2-40B4-BE49-F238E27FC236}">
                <a16:creationId xmlns:a16="http://schemas.microsoft.com/office/drawing/2014/main" id="{368C6359-3CAE-4AFF-8EC8-F0519487CAFC}"/>
              </a:ext>
            </a:extLst>
          </p:cNvPr>
          <p:cNvSpPr/>
          <p:nvPr/>
        </p:nvSpPr>
        <p:spPr>
          <a:xfrm>
            <a:off x="1795960" y="3404658"/>
            <a:ext cx="1440000" cy="307777"/>
          </a:xfrm>
          <a:prstGeom prst="rect">
            <a:avLst/>
          </a:prstGeom>
        </p:spPr>
        <p:txBody>
          <a:bodyPr anchor="ctr">
            <a:spAutoFit/>
          </a:bodyPr>
          <a:lstStyle/>
          <a:p>
            <a:pPr algn="ctr"/>
            <a:r>
              <a:rPr lang="en-US" sz="1400" dirty="0"/>
              <a:t>Depression</a:t>
            </a:r>
          </a:p>
        </p:txBody>
      </p:sp>
      <p:sp>
        <p:nvSpPr>
          <p:cNvPr id="19" name="Rectangle 18">
            <a:extLst>
              <a:ext uri="{FF2B5EF4-FFF2-40B4-BE49-F238E27FC236}">
                <a16:creationId xmlns:a16="http://schemas.microsoft.com/office/drawing/2014/main" id="{0B17E892-759E-4B50-B615-AF9C9FD0B629}"/>
              </a:ext>
            </a:extLst>
          </p:cNvPr>
          <p:cNvSpPr/>
          <p:nvPr/>
        </p:nvSpPr>
        <p:spPr>
          <a:xfrm>
            <a:off x="1795960" y="4130287"/>
            <a:ext cx="1440000" cy="307777"/>
          </a:xfrm>
          <a:prstGeom prst="rect">
            <a:avLst/>
          </a:prstGeom>
        </p:spPr>
        <p:txBody>
          <a:bodyPr anchor="ctr">
            <a:spAutoFit/>
          </a:bodyPr>
          <a:lstStyle/>
          <a:p>
            <a:pPr algn="ctr"/>
            <a:r>
              <a:rPr lang="en-US" sz="1400" dirty="0"/>
              <a:t>Student Loan</a:t>
            </a:r>
          </a:p>
        </p:txBody>
      </p:sp>
      <p:sp>
        <p:nvSpPr>
          <p:cNvPr id="20" name="Rectangle 19">
            <a:extLst>
              <a:ext uri="{FF2B5EF4-FFF2-40B4-BE49-F238E27FC236}">
                <a16:creationId xmlns:a16="http://schemas.microsoft.com/office/drawing/2014/main" id="{CEA88D23-3100-4642-89CF-9AD09D44FEEA}"/>
              </a:ext>
            </a:extLst>
          </p:cNvPr>
          <p:cNvSpPr/>
          <p:nvPr/>
        </p:nvSpPr>
        <p:spPr>
          <a:xfrm>
            <a:off x="3454217" y="2128347"/>
            <a:ext cx="1440000" cy="307777"/>
          </a:xfrm>
          <a:prstGeom prst="rect">
            <a:avLst/>
          </a:prstGeom>
        </p:spPr>
        <p:txBody>
          <a:bodyPr anchor="ctr">
            <a:spAutoFit/>
          </a:bodyPr>
          <a:lstStyle/>
          <a:p>
            <a:pPr algn="ctr"/>
            <a:r>
              <a:rPr lang="en-US" sz="1400" dirty="0"/>
              <a:t>Assignment</a:t>
            </a:r>
          </a:p>
        </p:txBody>
      </p:sp>
      <p:sp>
        <p:nvSpPr>
          <p:cNvPr id="21" name="Rectangle 20">
            <a:extLst>
              <a:ext uri="{FF2B5EF4-FFF2-40B4-BE49-F238E27FC236}">
                <a16:creationId xmlns:a16="http://schemas.microsoft.com/office/drawing/2014/main" id="{DAD20608-EEE5-4A5A-B980-6535C99496C4}"/>
              </a:ext>
            </a:extLst>
          </p:cNvPr>
          <p:cNvSpPr/>
          <p:nvPr/>
        </p:nvSpPr>
        <p:spPr>
          <a:xfrm>
            <a:off x="2418272" y="1602737"/>
            <a:ext cx="1184619" cy="307777"/>
          </a:xfrm>
          <a:prstGeom prst="rect">
            <a:avLst/>
          </a:prstGeom>
        </p:spPr>
        <p:txBody>
          <a:bodyPr wrap="none" anchor="ctr">
            <a:spAutoFit/>
          </a:bodyPr>
          <a:lstStyle/>
          <a:p>
            <a:pPr algn="ctr"/>
            <a:r>
              <a:rPr lang="en-US" sz="1400" dirty="0"/>
              <a:t>Peer Pressure</a:t>
            </a:r>
          </a:p>
        </p:txBody>
      </p:sp>
    </p:spTree>
    <p:extLst>
      <p:ext uri="{BB962C8B-B14F-4D97-AF65-F5344CB8AC3E}">
        <p14:creationId xmlns:p14="http://schemas.microsoft.com/office/powerpoint/2010/main" val="4094986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F6E64-7DE9-4CF6-9F00-21E6DBC67407}"/>
              </a:ext>
            </a:extLst>
          </p:cNvPr>
          <p:cNvSpPr/>
          <p:nvPr/>
        </p:nvSpPr>
        <p:spPr>
          <a:xfrm>
            <a:off x="0" y="1"/>
            <a:ext cx="9144000" cy="1934186"/>
          </a:xfrm>
          <a:prstGeom prst="rect">
            <a:avLst/>
          </a:prstGeom>
          <a:solidFill>
            <a:srgbClr val="E5F1E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470E1913-0B40-4B45-AD38-6CF2FE0CCF52}"/>
              </a:ext>
            </a:extLst>
          </p:cNvPr>
          <p:cNvSpPr/>
          <p:nvPr/>
        </p:nvSpPr>
        <p:spPr>
          <a:xfrm>
            <a:off x="0" y="1603965"/>
            <a:ext cx="1979712" cy="100811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C73F3668-48AD-453D-B03A-DF9151BCA70B}"/>
              </a:ext>
            </a:extLst>
          </p:cNvPr>
          <p:cNvSpPr/>
          <p:nvPr/>
        </p:nvSpPr>
        <p:spPr>
          <a:xfrm>
            <a:off x="1542465" y="1187696"/>
            <a:ext cx="3299319" cy="144016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FFFAFF5-E65E-44CD-9EEC-7C4415E90937}"/>
              </a:ext>
            </a:extLst>
          </p:cNvPr>
          <p:cNvSpPr/>
          <p:nvPr/>
        </p:nvSpPr>
        <p:spPr>
          <a:xfrm>
            <a:off x="4168433" y="1059582"/>
            <a:ext cx="2635815" cy="193557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92C52BE9-831D-4C19-BD58-AA791C5B2D68}"/>
              </a:ext>
            </a:extLst>
          </p:cNvPr>
          <p:cNvSpPr/>
          <p:nvPr/>
        </p:nvSpPr>
        <p:spPr>
          <a:xfrm>
            <a:off x="6335735" y="1302005"/>
            <a:ext cx="1231266" cy="90416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EC37C238-91ED-47E4-9D0A-D0F3DD83945F}"/>
              </a:ext>
            </a:extLst>
          </p:cNvPr>
          <p:cNvSpPr/>
          <p:nvPr/>
        </p:nvSpPr>
        <p:spPr>
          <a:xfrm>
            <a:off x="6349952" y="1568712"/>
            <a:ext cx="2635815" cy="131944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ECEF76A-8214-4D4A-8CB9-62DE1A3A5EF6}"/>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2" name="Rectangle 1">
            <a:extLst>
              <a:ext uri="{FF2B5EF4-FFF2-40B4-BE49-F238E27FC236}">
                <a16:creationId xmlns:a16="http://schemas.microsoft.com/office/drawing/2014/main" id="{608BB4F1-68EE-4EF7-B0BB-1F28F4FDCFCA}"/>
              </a:ext>
            </a:extLst>
          </p:cNvPr>
          <p:cNvSpPr/>
          <p:nvPr/>
        </p:nvSpPr>
        <p:spPr>
          <a:xfrm>
            <a:off x="125760" y="123478"/>
            <a:ext cx="8892480" cy="523220"/>
          </a:xfrm>
          <a:prstGeom prst="rect">
            <a:avLst/>
          </a:prstGeom>
        </p:spPr>
        <p:txBody>
          <a:bodyPr wrap="square">
            <a:spAutoFit/>
          </a:bodyPr>
          <a:lstStyle/>
          <a:p>
            <a:pPr algn="ctr"/>
            <a:r>
              <a:rPr lang="en-US" sz="2800" b="1" dirty="0"/>
              <a:t>Understanding the Digital Lives of University Students</a:t>
            </a:r>
          </a:p>
        </p:txBody>
      </p:sp>
      <p:sp>
        <p:nvSpPr>
          <p:cNvPr id="3" name="Rectangle 2">
            <a:extLst>
              <a:ext uri="{FF2B5EF4-FFF2-40B4-BE49-F238E27FC236}">
                <a16:creationId xmlns:a16="http://schemas.microsoft.com/office/drawing/2014/main" id="{B56E5BE1-7D65-4D8D-A9A0-094233DCBB35}"/>
              </a:ext>
            </a:extLst>
          </p:cNvPr>
          <p:cNvSpPr/>
          <p:nvPr/>
        </p:nvSpPr>
        <p:spPr>
          <a:xfrm>
            <a:off x="1" y="661455"/>
            <a:ext cx="9144000" cy="369332"/>
          </a:xfrm>
          <a:prstGeom prst="rect">
            <a:avLst/>
          </a:prstGeom>
        </p:spPr>
        <p:txBody>
          <a:bodyPr wrap="square">
            <a:spAutoFit/>
          </a:bodyPr>
          <a:lstStyle/>
          <a:p>
            <a:pPr algn="ctr"/>
            <a:r>
              <a:rPr lang="en-US" b="1" dirty="0">
                <a:solidFill>
                  <a:schemeClr val="tx1">
                    <a:lumMod val="75000"/>
                    <a:lumOff val="25000"/>
                  </a:schemeClr>
                </a:solidFill>
              </a:rPr>
              <a:t>2018 Research Findings based on 2,420 Student Responses</a:t>
            </a:r>
          </a:p>
        </p:txBody>
      </p:sp>
      <p:sp>
        <p:nvSpPr>
          <p:cNvPr id="5" name="Rectangle 4">
            <a:extLst>
              <a:ext uri="{FF2B5EF4-FFF2-40B4-BE49-F238E27FC236}">
                <a16:creationId xmlns:a16="http://schemas.microsoft.com/office/drawing/2014/main" id="{3A928F36-FD1C-4C9B-9A51-D1EB97C6C6E8}"/>
              </a:ext>
            </a:extLst>
          </p:cNvPr>
          <p:cNvSpPr/>
          <p:nvPr/>
        </p:nvSpPr>
        <p:spPr>
          <a:xfrm>
            <a:off x="1138182" y="1853411"/>
            <a:ext cx="6867637" cy="646331"/>
          </a:xfrm>
          <a:prstGeom prst="rect">
            <a:avLst/>
          </a:prstGeom>
        </p:spPr>
        <p:txBody>
          <a:bodyPr wrap="square">
            <a:spAutoFit/>
          </a:bodyPr>
          <a:lstStyle/>
          <a:p>
            <a:pPr algn="ctr"/>
            <a:r>
              <a:rPr lang="en-US" b="1" dirty="0">
                <a:solidFill>
                  <a:srgbClr val="E9290F"/>
                </a:solidFill>
                <a:latin typeface="HelveticaNeue-Bold"/>
              </a:rPr>
              <a:t>Smartphones are the most often used device for study and</a:t>
            </a:r>
          </a:p>
          <a:p>
            <a:pPr algn="ctr"/>
            <a:r>
              <a:rPr lang="en-US" b="1" dirty="0">
                <a:solidFill>
                  <a:srgbClr val="E9290F"/>
                </a:solidFill>
                <a:latin typeface="HelveticaNeue-Bold"/>
              </a:rPr>
              <a:t>college-related tasks, especially for simple, quick activities</a:t>
            </a:r>
            <a:endParaRPr lang="en-US" dirty="0"/>
          </a:p>
        </p:txBody>
      </p:sp>
      <p:sp>
        <p:nvSpPr>
          <p:cNvPr id="31" name="Rectangle 30">
            <a:extLst>
              <a:ext uri="{FF2B5EF4-FFF2-40B4-BE49-F238E27FC236}">
                <a16:creationId xmlns:a16="http://schemas.microsoft.com/office/drawing/2014/main" id="{A42B1543-3925-45A0-9517-9C49192B9D7C}"/>
              </a:ext>
            </a:extLst>
          </p:cNvPr>
          <p:cNvSpPr/>
          <p:nvPr/>
        </p:nvSpPr>
        <p:spPr>
          <a:xfrm>
            <a:off x="2028779" y="4659982"/>
            <a:ext cx="5370241" cy="229743"/>
          </a:xfrm>
          <a:prstGeom prst="rect">
            <a:avLst/>
          </a:prstGeom>
        </p:spPr>
        <p:txBody>
          <a:bodyPr wrap="square">
            <a:spAutoFit/>
          </a:bodyPr>
          <a:lstStyle/>
          <a:p>
            <a:pPr algn="ctr">
              <a:lnSpc>
                <a:spcPct val="107000"/>
              </a:lnSpc>
              <a:spcAft>
                <a:spcPts val="800"/>
              </a:spcAft>
            </a:pPr>
            <a:r>
              <a:rPr lang="en-GB" sz="900" dirty="0">
                <a:solidFill>
                  <a:srgbClr val="56565B"/>
                </a:solidFill>
                <a:latin typeface="Helvetica" panose="020B0604020202020204" pitchFamily="34" charset="0"/>
                <a:ea typeface="Calibri" panose="020F0502020204030204" pitchFamily="34" charset="0"/>
                <a:cs typeface="Helvetica" panose="020B0604020202020204" pitchFamily="34" charset="0"/>
              </a:rPr>
              <a:t>Proportion of students who own each device who use it at least once a day for university</a:t>
            </a:r>
          </a:p>
        </p:txBody>
      </p:sp>
      <p:grpSp>
        <p:nvGrpSpPr>
          <p:cNvPr id="15" name="Group 14">
            <a:extLst>
              <a:ext uri="{FF2B5EF4-FFF2-40B4-BE49-F238E27FC236}">
                <a16:creationId xmlns:a16="http://schemas.microsoft.com/office/drawing/2014/main" id="{5926CF51-9783-49F4-95A8-1C68CAA6DAFF}"/>
              </a:ext>
            </a:extLst>
          </p:cNvPr>
          <p:cNvGrpSpPr/>
          <p:nvPr/>
        </p:nvGrpSpPr>
        <p:grpSpPr>
          <a:xfrm>
            <a:off x="1979712" y="2647684"/>
            <a:ext cx="5468376" cy="2012298"/>
            <a:chOff x="1979712" y="2576024"/>
            <a:chExt cx="5468376" cy="2012298"/>
          </a:xfrm>
        </p:grpSpPr>
        <p:sp>
          <p:nvSpPr>
            <p:cNvPr id="11" name="Rectangle 10">
              <a:extLst>
                <a:ext uri="{FF2B5EF4-FFF2-40B4-BE49-F238E27FC236}">
                  <a16:creationId xmlns:a16="http://schemas.microsoft.com/office/drawing/2014/main" id="{4787FF61-BD9D-4031-AA45-4AAF8D92ECA8}"/>
                </a:ext>
              </a:extLst>
            </p:cNvPr>
            <p:cNvSpPr/>
            <p:nvPr/>
          </p:nvSpPr>
          <p:spPr>
            <a:xfrm>
              <a:off x="2147408" y="2576024"/>
              <a:ext cx="819454" cy="1526317"/>
            </a:xfrm>
            <a:prstGeom prst="rect">
              <a:avLst/>
            </a:prstGeom>
            <a:pattFill prst="pct10">
              <a:fgClr>
                <a:srgbClr val="DA462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 name="Chart 29">
              <a:extLst>
                <a:ext uri="{FF2B5EF4-FFF2-40B4-BE49-F238E27FC236}">
                  <a16:creationId xmlns:a16="http://schemas.microsoft.com/office/drawing/2014/main" id="{242B5D1B-9526-4884-B984-EB8F3B0ACBCA}"/>
                </a:ext>
              </a:extLst>
            </p:cNvPr>
            <p:cNvGraphicFramePr/>
            <p:nvPr>
              <p:extLst/>
            </p:nvPr>
          </p:nvGraphicFramePr>
          <p:xfrm>
            <a:off x="1979712" y="2643758"/>
            <a:ext cx="5468376" cy="1944564"/>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59380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4216B00C96C34F9FEB40E34BEB6B05" ma:contentTypeVersion="12" ma:contentTypeDescription="Create a new document." ma:contentTypeScope="" ma:versionID="859ce6d11f0b4957677d97191c3f7475">
  <xsd:schema xmlns:xsd="http://www.w3.org/2001/XMLSchema" xmlns:xs="http://www.w3.org/2001/XMLSchema" xmlns:p="http://schemas.microsoft.com/office/2006/metadata/properties" xmlns:ns3="74dd5ec3-1427-46e8-a24a-7d89bfb34403" xmlns:ns4="d66ab0f4-d659-463b-a1c4-9fb61d1597bf" targetNamespace="http://schemas.microsoft.com/office/2006/metadata/properties" ma:root="true" ma:fieldsID="02096537277fc21a19969ec681066655" ns3:_="" ns4:_="">
    <xsd:import namespace="74dd5ec3-1427-46e8-a24a-7d89bfb34403"/>
    <xsd:import namespace="d66ab0f4-d659-463b-a1c4-9fb61d1597b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d5ec3-1427-46e8-a24a-7d89bfb34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6ab0f4-d659-463b-a1c4-9fb61d1597b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10C186-E75A-4D00-9A9C-930D4BB10761}">
  <ds:schemaRefs>
    <ds:schemaRef ds:uri="http://purl.org/dc/terms/"/>
    <ds:schemaRef ds:uri="http://purl.org/dc/dcmitype/"/>
    <ds:schemaRef ds:uri="74dd5ec3-1427-46e8-a24a-7d89bfb34403"/>
    <ds:schemaRef ds:uri="http://schemas.microsoft.com/office/infopath/2007/PartnerControls"/>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d66ab0f4-d659-463b-a1c4-9fb61d1597bf"/>
  </ds:schemaRefs>
</ds:datastoreItem>
</file>

<file path=customXml/itemProps2.xml><?xml version="1.0" encoding="utf-8"?>
<ds:datastoreItem xmlns:ds="http://schemas.openxmlformats.org/officeDocument/2006/customXml" ds:itemID="{F87D6996-1237-4520-8AEA-8562C9FC12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d5ec3-1427-46e8-a24a-7d89bfb34403"/>
    <ds:schemaRef ds:uri="d66ab0f4-d659-463b-a1c4-9fb61d159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01BF35-E331-474B-960D-226BDFAB5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9628</TotalTime>
  <Words>494</Words>
  <Application>Microsoft Office PowerPoint</Application>
  <PresentationFormat>On-screen Show (16:9)</PresentationFormat>
  <Paragraphs>97</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Helvetica</vt:lpstr>
      <vt:lpstr>HelveticaNeue-Bold</vt:lpstr>
      <vt:lpstr>IGeLU_2016_16X9 (1)</vt:lpstr>
      <vt:lpstr>Extending Library Service through Mobility</vt:lpstr>
      <vt:lpstr>Serving the Academic Library Patrons</vt:lpstr>
      <vt:lpstr>Library Services &amp; Technology</vt:lpstr>
      <vt:lpstr>Make the Library Part of the Student Day-to-day Life</vt:lpstr>
      <vt:lpstr>“Where can I find a near by PC to work on?</vt:lpstr>
      <vt:lpstr>How Is It Done?</vt:lpstr>
      <vt:lpstr>PowerPoint Presentation</vt:lpstr>
      <vt:lpstr>PowerPoint Presentation</vt:lpstr>
      <vt:lpstr>PowerPoint Presentation</vt:lpstr>
      <vt:lpstr>In Their Own Words</vt:lpstr>
      <vt:lpstr>In Their Own Words</vt:lpstr>
      <vt:lpstr>Deliver and Engaging Patron Mobile Experience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Tony Chan</cp:lastModifiedBy>
  <cp:revision>591</cp:revision>
  <dcterms:created xsi:type="dcterms:W3CDTF">2017-01-02T15:10:30Z</dcterms:created>
  <dcterms:modified xsi:type="dcterms:W3CDTF">2019-09-19T01:43:54Z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6685674</vt:lpwstr>
  </property>
  <property fmtid="{D5CDD505-2E9C-101B-9397-08002B2CF9AE}" pid="3" name="NXPowerLiteSettings">
    <vt:lpwstr>C700052003A000</vt:lpwstr>
  </property>
  <property fmtid="{D5CDD505-2E9C-101B-9397-08002B2CF9AE}" pid="4" name="NXPowerLiteVersion">
    <vt:lpwstr>D8.0.1</vt:lpwstr>
  </property>
  <property fmtid="{D5CDD505-2E9C-101B-9397-08002B2CF9AE}" pid="5" name="ContentTypeId">
    <vt:lpwstr>0x0101002D4216B00C96C34F9FEB40E34BEB6B05</vt:lpwstr>
  </property>
</Properties>
</file>