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4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ke Williams" initials="" lastIdx="16" clrIdx="0"/>
  <p:cmAuthor id="1" name="Sort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A36"/>
    <a:srgbClr val="C6007E"/>
    <a:srgbClr val="80225F"/>
    <a:srgbClr val="D6001C"/>
    <a:srgbClr val="A6192E"/>
    <a:srgbClr val="6D0020"/>
    <a:srgbClr val="D6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1F77A4-3E63-46B7-B4B8-D73F9AA76784}" v="54" dt="2019-10-24T23:59:24.4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en Naidoo" userId="3c18aa36-fd7e-4830-bd35-facb8f83261c" providerId="ADAL" clId="{BF1F77A4-3E63-46B7-B4B8-D73F9AA76784}"/>
    <pc:docChg chg="undo custSel addSld delSld modSld sldOrd">
      <pc:chgData name="Nishen Naidoo" userId="3c18aa36-fd7e-4830-bd35-facb8f83261c" providerId="ADAL" clId="{BF1F77A4-3E63-46B7-B4B8-D73F9AA76784}" dt="2019-10-24T23:59:24.439" v="2374"/>
      <pc:docMkLst>
        <pc:docMk/>
      </pc:docMkLst>
      <pc:sldChg chg="modSp">
        <pc:chgData name="Nishen Naidoo" userId="3c18aa36-fd7e-4830-bd35-facb8f83261c" providerId="ADAL" clId="{BF1F77A4-3E63-46B7-B4B8-D73F9AA76784}" dt="2019-10-24T04:36:07.157" v="52" actId="404"/>
        <pc:sldMkLst>
          <pc:docMk/>
          <pc:sldMk cId="1695667445" sldId="256"/>
        </pc:sldMkLst>
        <pc:spChg chg="mod">
          <ac:chgData name="Nishen Naidoo" userId="3c18aa36-fd7e-4830-bd35-facb8f83261c" providerId="ADAL" clId="{BF1F77A4-3E63-46B7-B4B8-D73F9AA76784}" dt="2019-10-24T04:35:38.707" v="1" actId="20577"/>
          <ac:spMkLst>
            <pc:docMk/>
            <pc:sldMk cId="1695667445" sldId="256"/>
            <ac:spMk id="2" creationId="{00000000-0000-0000-0000-000000000000}"/>
          </ac:spMkLst>
        </pc:spChg>
        <pc:spChg chg="mod">
          <ac:chgData name="Nishen Naidoo" userId="3c18aa36-fd7e-4830-bd35-facb8f83261c" providerId="ADAL" clId="{BF1F77A4-3E63-46B7-B4B8-D73F9AA76784}" dt="2019-10-24T04:36:07.157" v="52" actId="404"/>
          <ac:spMkLst>
            <pc:docMk/>
            <pc:sldMk cId="1695667445" sldId="256"/>
            <ac:spMk id="9" creationId="{00000000-0000-0000-0000-000000000000}"/>
          </ac:spMkLst>
        </pc:spChg>
      </pc:sldChg>
      <pc:sldChg chg="addSp delSp modSp">
        <pc:chgData name="Nishen Naidoo" userId="3c18aa36-fd7e-4830-bd35-facb8f83261c" providerId="ADAL" clId="{BF1F77A4-3E63-46B7-B4B8-D73F9AA76784}" dt="2019-10-24T07:18:21.219" v="863" actId="404"/>
        <pc:sldMkLst>
          <pc:docMk/>
          <pc:sldMk cId="768770900" sldId="257"/>
        </pc:sldMkLst>
        <pc:spChg chg="mod">
          <ac:chgData name="Nishen Naidoo" userId="3c18aa36-fd7e-4830-bd35-facb8f83261c" providerId="ADAL" clId="{BF1F77A4-3E63-46B7-B4B8-D73F9AA76784}" dt="2019-10-24T04:41:48.288" v="219" actId="20577"/>
          <ac:spMkLst>
            <pc:docMk/>
            <pc:sldMk cId="768770900" sldId="257"/>
            <ac:spMk id="2" creationId="{00000000-0000-0000-0000-000000000000}"/>
          </ac:spMkLst>
        </pc:spChg>
        <pc:spChg chg="mod">
          <ac:chgData name="Nishen Naidoo" userId="3c18aa36-fd7e-4830-bd35-facb8f83261c" providerId="ADAL" clId="{BF1F77A4-3E63-46B7-B4B8-D73F9AA76784}" dt="2019-10-24T07:18:21.219" v="863" actId="404"/>
          <ac:spMkLst>
            <pc:docMk/>
            <pc:sldMk cId="768770900" sldId="257"/>
            <ac:spMk id="3" creationId="{00000000-0000-0000-0000-000000000000}"/>
          </ac:spMkLst>
        </pc:spChg>
        <pc:spChg chg="add mod">
          <ac:chgData name="Nishen Naidoo" userId="3c18aa36-fd7e-4830-bd35-facb8f83261c" providerId="ADAL" clId="{BF1F77A4-3E63-46B7-B4B8-D73F9AA76784}" dt="2019-10-24T05:59:01.880" v="508" actId="1076"/>
          <ac:spMkLst>
            <pc:docMk/>
            <pc:sldMk cId="768770900" sldId="257"/>
            <ac:spMk id="7" creationId="{5603A4C6-0632-4E3B-8C1F-FEE07C0DDD30}"/>
          </ac:spMkLst>
        </pc:spChg>
        <pc:spChg chg="add mod">
          <ac:chgData name="Nishen Naidoo" userId="3c18aa36-fd7e-4830-bd35-facb8f83261c" providerId="ADAL" clId="{BF1F77A4-3E63-46B7-B4B8-D73F9AA76784}" dt="2019-10-24T05:59:01.880" v="508" actId="1076"/>
          <ac:spMkLst>
            <pc:docMk/>
            <pc:sldMk cId="768770900" sldId="257"/>
            <ac:spMk id="9" creationId="{2601ED18-D5E1-42A9-8C47-6911E24912D9}"/>
          </ac:spMkLst>
        </pc:spChg>
        <pc:spChg chg="add mod">
          <ac:chgData name="Nishen Naidoo" userId="3c18aa36-fd7e-4830-bd35-facb8f83261c" providerId="ADAL" clId="{BF1F77A4-3E63-46B7-B4B8-D73F9AA76784}" dt="2019-10-24T05:59:01.880" v="508" actId="1076"/>
          <ac:spMkLst>
            <pc:docMk/>
            <pc:sldMk cId="768770900" sldId="257"/>
            <ac:spMk id="10" creationId="{67081AAC-F07D-43E1-977A-015419BB5086}"/>
          </ac:spMkLst>
        </pc:spChg>
        <pc:spChg chg="add mod">
          <ac:chgData name="Nishen Naidoo" userId="3c18aa36-fd7e-4830-bd35-facb8f83261c" providerId="ADAL" clId="{BF1F77A4-3E63-46B7-B4B8-D73F9AA76784}" dt="2019-10-24T05:59:01.880" v="508" actId="1076"/>
          <ac:spMkLst>
            <pc:docMk/>
            <pc:sldMk cId="768770900" sldId="257"/>
            <ac:spMk id="11" creationId="{DA532DA7-6010-48C2-9025-CAC1D142183D}"/>
          </ac:spMkLst>
        </pc:spChg>
        <pc:spChg chg="add mod">
          <ac:chgData name="Nishen Naidoo" userId="3c18aa36-fd7e-4830-bd35-facb8f83261c" providerId="ADAL" clId="{BF1F77A4-3E63-46B7-B4B8-D73F9AA76784}" dt="2019-10-24T05:59:01.880" v="508" actId="1076"/>
          <ac:spMkLst>
            <pc:docMk/>
            <pc:sldMk cId="768770900" sldId="257"/>
            <ac:spMk id="12" creationId="{87B40E2D-0164-4423-96B8-EB68D9605433}"/>
          </ac:spMkLst>
        </pc:spChg>
        <pc:spChg chg="add mod">
          <ac:chgData name="Nishen Naidoo" userId="3c18aa36-fd7e-4830-bd35-facb8f83261c" providerId="ADAL" clId="{BF1F77A4-3E63-46B7-B4B8-D73F9AA76784}" dt="2019-10-24T06:11:58.243" v="532" actId="20577"/>
          <ac:spMkLst>
            <pc:docMk/>
            <pc:sldMk cId="768770900" sldId="257"/>
            <ac:spMk id="24" creationId="{EEF7902A-93DD-436F-9A61-8C39034193B8}"/>
          </ac:spMkLst>
        </pc:spChg>
        <pc:spChg chg="add mod">
          <ac:chgData name="Nishen Naidoo" userId="3c18aa36-fd7e-4830-bd35-facb8f83261c" providerId="ADAL" clId="{BF1F77A4-3E63-46B7-B4B8-D73F9AA76784}" dt="2019-10-24T06:12:04.490" v="534"/>
          <ac:spMkLst>
            <pc:docMk/>
            <pc:sldMk cId="768770900" sldId="257"/>
            <ac:spMk id="25" creationId="{AC159B7A-AA01-4784-9197-69538D640DF2}"/>
          </ac:spMkLst>
        </pc:spChg>
        <pc:spChg chg="add mod">
          <ac:chgData name="Nishen Naidoo" userId="3c18aa36-fd7e-4830-bd35-facb8f83261c" providerId="ADAL" clId="{BF1F77A4-3E63-46B7-B4B8-D73F9AA76784}" dt="2019-10-24T06:12:06.202" v="535"/>
          <ac:spMkLst>
            <pc:docMk/>
            <pc:sldMk cId="768770900" sldId="257"/>
            <ac:spMk id="26" creationId="{767D91A9-63C0-4F5E-B5D2-0E59075E6AD1}"/>
          </ac:spMkLst>
        </pc:spChg>
        <pc:picChg chg="del">
          <ac:chgData name="Nishen Naidoo" userId="3c18aa36-fd7e-4830-bd35-facb8f83261c" providerId="ADAL" clId="{BF1F77A4-3E63-46B7-B4B8-D73F9AA76784}" dt="2019-10-24T04:38:38.140" v="61" actId="478"/>
          <ac:picMkLst>
            <pc:docMk/>
            <pc:sldMk cId="768770900" sldId="257"/>
            <ac:picMk id="6" creationId="{00000000-0000-0000-0000-000000000000}"/>
          </ac:picMkLst>
        </pc:picChg>
        <pc:picChg chg="del">
          <ac:chgData name="Nishen Naidoo" userId="3c18aa36-fd7e-4830-bd35-facb8f83261c" providerId="ADAL" clId="{BF1F77A4-3E63-46B7-B4B8-D73F9AA76784}" dt="2019-10-24T04:38:40.439" v="62" actId="478"/>
          <ac:picMkLst>
            <pc:docMk/>
            <pc:sldMk cId="768770900" sldId="257"/>
            <ac:picMk id="8" creationId="{00000000-0000-0000-0000-000000000000}"/>
          </ac:picMkLst>
        </pc:picChg>
        <pc:cxnChg chg="add mod">
          <ac:chgData name="Nishen Naidoo" userId="3c18aa36-fd7e-4830-bd35-facb8f83261c" providerId="ADAL" clId="{BF1F77A4-3E63-46B7-B4B8-D73F9AA76784}" dt="2019-10-24T05:59:01.880" v="508" actId="1076"/>
          <ac:cxnSpMkLst>
            <pc:docMk/>
            <pc:sldMk cId="768770900" sldId="257"/>
            <ac:cxnSpMk id="14" creationId="{DEC172CB-DF0D-4AFA-B084-DA1F03CD92CD}"/>
          </ac:cxnSpMkLst>
        </pc:cxnChg>
        <pc:cxnChg chg="add mod">
          <ac:chgData name="Nishen Naidoo" userId="3c18aa36-fd7e-4830-bd35-facb8f83261c" providerId="ADAL" clId="{BF1F77A4-3E63-46B7-B4B8-D73F9AA76784}" dt="2019-10-24T05:59:01.880" v="508" actId="1076"/>
          <ac:cxnSpMkLst>
            <pc:docMk/>
            <pc:sldMk cId="768770900" sldId="257"/>
            <ac:cxnSpMk id="16" creationId="{B03341DA-E1C1-4A2B-9AF0-21A77D1DB9BD}"/>
          </ac:cxnSpMkLst>
        </pc:cxnChg>
        <pc:cxnChg chg="add mod">
          <ac:chgData name="Nishen Naidoo" userId="3c18aa36-fd7e-4830-bd35-facb8f83261c" providerId="ADAL" clId="{BF1F77A4-3E63-46B7-B4B8-D73F9AA76784}" dt="2019-10-24T05:59:01.880" v="508" actId="1076"/>
          <ac:cxnSpMkLst>
            <pc:docMk/>
            <pc:sldMk cId="768770900" sldId="257"/>
            <ac:cxnSpMk id="18" creationId="{B8B3253E-53FB-4565-A9D9-50084D384D0C}"/>
          </ac:cxnSpMkLst>
        </pc:cxnChg>
        <pc:cxnChg chg="add mod">
          <ac:chgData name="Nishen Naidoo" userId="3c18aa36-fd7e-4830-bd35-facb8f83261c" providerId="ADAL" clId="{BF1F77A4-3E63-46B7-B4B8-D73F9AA76784}" dt="2019-10-24T05:59:01.880" v="508" actId="1076"/>
          <ac:cxnSpMkLst>
            <pc:docMk/>
            <pc:sldMk cId="768770900" sldId="257"/>
            <ac:cxnSpMk id="20" creationId="{D641A5CD-43C9-4310-A4B1-2EB74B67C7F7}"/>
          </ac:cxnSpMkLst>
        </pc:cxnChg>
        <pc:cxnChg chg="add mod">
          <ac:chgData name="Nishen Naidoo" userId="3c18aa36-fd7e-4830-bd35-facb8f83261c" providerId="ADAL" clId="{BF1F77A4-3E63-46B7-B4B8-D73F9AA76784}" dt="2019-10-24T06:12:12.107" v="536" actId="11529"/>
          <ac:cxnSpMkLst>
            <pc:docMk/>
            <pc:sldMk cId="768770900" sldId="257"/>
            <ac:cxnSpMk id="28" creationId="{4F83F5FB-F157-4326-BA48-104AA7A9BE3D}"/>
          </ac:cxnSpMkLst>
        </pc:cxnChg>
        <pc:cxnChg chg="add mod">
          <ac:chgData name="Nishen Naidoo" userId="3c18aa36-fd7e-4830-bd35-facb8f83261c" providerId="ADAL" clId="{BF1F77A4-3E63-46B7-B4B8-D73F9AA76784}" dt="2019-10-24T06:12:16.365" v="537" actId="11529"/>
          <ac:cxnSpMkLst>
            <pc:docMk/>
            <pc:sldMk cId="768770900" sldId="257"/>
            <ac:cxnSpMk id="30" creationId="{347A96DB-8B08-459F-A90D-9225C852873A}"/>
          </ac:cxnSpMkLst>
        </pc:cxnChg>
        <pc:cxnChg chg="add mod">
          <ac:chgData name="Nishen Naidoo" userId="3c18aa36-fd7e-4830-bd35-facb8f83261c" providerId="ADAL" clId="{BF1F77A4-3E63-46B7-B4B8-D73F9AA76784}" dt="2019-10-24T06:12:19.955" v="538" actId="11529"/>
          <ac:cxnSpMkLst>
            <pc:docMk/>
            <pc:sldMk cId="768770900" sldId="257"/>
            <ac:cxnSpMk id="32" creationId="{92E6A935-0D21-4D8F-B4C4-85CAFBCADD9C}"/>
          </ac:cxnSpMkLst>
        </pc:cxnChg>
      </pc:sldChg>
      <pc:sldChg chg="del">
        <pc:chgData name="Nishen Naidoo" userId="3c18aa36-fd7e-4830-bd35-facb8f83261c" providerId="ADAL" clId="{BF1F77A4-3E63-46B7-B4B8-D73F9AA76784}" dt="2019-10-24T04:38:31.590" v="53" actId="2696"/>
        <pc:sldMkLst>
          <pc:docMk/>
          <pc:sldMk cId="1100262236" sldId="258"/>
        </pc:sldMkLst>
      </pc:sldChg>
      <pc:sldChg chg="del">
        <pc:chgData name="Nishen Naidoo" userId="3c18aa36-fd7e-4830-bd35-facb8f83261c" providerId="ADAL" clId="{BF1F77A4-3E63-46B7-B4B8-D73F9AA76784}" dt="2019-10-24T04:38:31.594" v="54" actId="2696"/>
        <pc:sldMkLst>
          <pc:docMk/>
          <pc:sldMk cId="2213372334" sldId="259"/>
        </pc:sldMkLst>
      </pc:sldChg>
      <pc:sldChg chg="del">
        <pc:chgData name="Nishen Naidoo" userId="3c18aa36-fd7e-4830-bd35-facb8f83261c" providerId="ADAL" clId="{BF1F77A4-3E63-46B7-B4B8-D73F9AA76784}" dt="2019-10-24T04:38:31.614" v="55" actId="2696"/>
        <pc:sldMkLst>
          <pc:docMk/>
          <pc:sldMk cId="118342376" sldId="260"/>
        </pc:sldMkLst>
      </pc:sldChg>
      <pc:sldChg chg="del">
        <pc:chgData name="Nishen Naidoo" userId="3c18aa36-fd7e-4830-bd35-facb8f83261c" providerId="ADAL" clId="{BF1F77A4-3E63-46B7-B4B8-D73F9AA76784}" dt="2019-10-24T04:38:31.624" v="56" actId="2696"/>
        <pc:sldMkLst>
          <pc:docMk/>
          <pc:sldMk cId="3989483131" sldId="261"/>
        </pc:sldMkLst>
      </pc:sldChg>
      <pc:sldChg chg="del">
        <pc:chgData name="Nishen Naidoo" userId="3c18aa36-fd7e-4830-bd35-facb8f83261c" providerId="ADAL" clId="{BF1F77A4-3E63-46B7-B4B8-D73F9AA76784}" dt="2019-10-24T04:38:31.645" v="59" actId="2696"/>
        <pc:sldMkLst>
          <pc:docMk/>
          <pc:sldMk cId="222696332" sldId="262"/>
        </pc:sldMkLst>
      </pc:sldChg>
      <pc:sldChg chg="del">
        <pc:chgData name="Nishen Naidoo" userId="3c18aa36-fd7e-4830-bd35-facb8f83261c" providerId="ADAL" clId="{BF1F77A4-3E63-46B7-B4B8-D73F9AA76784}" dt="2019-10-24T04:38:31.649" v="60" actId="2696"/>
        <pc:sldMkLst>
          <pc:docMk/>
          <pc:sldMk cId="3113526105" sldId="263"/>
        </pc:sldMkLst>
      </pc:sldChg>
      <pc:sldChg chg="addSp delSp modSp add">
        <pc:chgData name="Nishen Naidoo" userId="3c18aa36-fd7e-4830-bd35-facb8f83261c" providerId="ADAL" clId="{BF1F77A4-3E63-46B7-B4B8-D73F9AA76784}" dt="2019-10-24T07:18:13.428" v="861" actId="404"/>
        <pc:sldMkLst>
          <pc:docMk/>
          <pc:sldMk cId="2510914105" sldId="265"/>
        </pc:sldMkLst>
        <pc:spChg chg="mod">
          <ac:chgData name="Nishen Naidoo" userId="3c18aa36-fd7e-4830-bd35-facb8f83261c" providerId="ADAL" clId="{BF1F77A4-3E63-46B7-B4B8-D73F9AA76784}" dt="2019-10-24T05:06:10.979" v="435" actId="20577"/>
          <ac:spMkLst>
            <pc:docMk/>
            <pc:sldMk cId="2510914105" sldId="265"/>
            <ac:spMk id="2" creationId="{00000000-0000-0000-0000-000000000000}"/>
          </ac:spMkLst>
        </pc:spChg>
        <pc:spChg chg="add del mod">
          <ac:chgData name="Nishen Naidoo" userId="3c18aa36-fd7e-4830-bd35-facb8f83261c" providerId="ADAL" clId="{BF1F77A4-3E63-46B7-B4B8-D73F9AA76784}" dt="2019-10-24T07:18:13.428" v="861" actId="404"/>
          <ac:spMkLst>
            <pc:docMk/>
            <pc:sldMk cId="2510914105" sldId="265"/>
            <ac:spMk id="3" creationId="{00000000-0000-0000-0000-000000000000}"/>
          </ac:spMkLst>
        </pc:spChg>
        <pc:spChg chg="add del mod">
          <ac:chgData name="Nishen Naidoo" userId="3c18aa36-fd7e-4830-bd35-facb8f83261c" providerId="ADAL" clId="{BF1F77A4-3E63-46B7-B4B8-D73F9AA76784}" dt="2019-10-24T05:07:19.163" v="444" actId="478"/>
          <ac:spMkLst>
            <pc:docMk/>
            <pc:sldMk cId="2510914105" sldId="265"/>
            <ac:spMk id="7" creationId="{5603A4C6-0632-4E3B-8C1F-FEE07C0DDD30}"/>
          </ac:spMkLst>
        </pc:spChg>
        <pc:spChg chg="add del mod">
          <ac:chgData name="Nishen Naidoo" userId="3c18aa36-fd7e-4830-bd35-facb8f83261c" providerId="ADAL" clId="{BF1F77A4-3E63-46B7-B4B8-D73F9AA76784}" dt="2019-10-24T05:07:19.163" v="444" actId="478"/>
          <ac:spMkLst>
            <pc:docMk/>
            <pc:sldMk cId="2510914105" sldId="265"/>
            <ac:spMk id="9" creationId="{2601ED18-D5E1-42A9-8C47-6911E24912D9}"/>
          </ac:spMkLst>
        </pc:spChg>
        <pc:spChg chg="add del">
          <ac:chgData name="Nishen Naidoo" userId="3c18aa36-fd7e-4830-bd35-facb8f83261c" providerId="ADAL" clId="{BF1F77A4-3E63-46B7-B4B8-D73F9AA76784}" dt="2019-10-24T05:07:19.163" v="444" actId="478"/>
          <ac:spMkLst>
            <pc:docMk/>
            <pc:sldMk cId="2510914105" sldId="265"/>
            <ac:spMk id="10" creationId="{67081AAC-F07D-43E1-977A-015419BB5086}"/>
          </ac:spMkLst>
        </pc:spChg>
        <pc:spChg chg="add del mod">
          <ac:chgData name="Nishen Naidoo" userId="3c18aa36-fd7e-4830-bd35-facb8f83261c" providerId="ADAL" clId="{BF1F77A4-3E63-46B7-B4B8-D73F9AA76784}" dt="2019-10-24T05:07:19.163" v="444" actId="478"/>
          <ac:spMkLst>
            <pc:docMk/>
            <pc:sldMk cId="2510914105" sldId="265"/>
            <ac:spMk id="11" creationId="{DA532DA7-6010-48C2-9025-CAC1D142183D}"/>
          </ac:spMkLst>
        </pc:spChg>
        <pc:spChg chg="add del">
          <ac:chgData name="Nishen Naidoo" userId="3c18aa36-fd7e-4830-bd35-facb8f83261c" providerId="ADAL" clId="{BF1F77A4-3E63-46B7-B4B8-D73F9AA76784}" dt="2019-10-24T05:07:19.163" v="444" actId="478"/>
          <ac:spMkLst>
            <pc:docMk/>
            <pc:sldMk cId="2510914105" sldId="265"/>
            <ac:spMk id="12" creationId="{87B40E2D-0164-4423-96B8-EB68D9605433}"/>
          </ac:spMkLst>
        </pc:spChg>
        <pc:picChg chg="add del mod ord">
          <ac:chgData name="Nishen Naidoo" userId="3c18aa36-fd7e-4830-bd35-facb8f83261c" providerId="ADAL" clId="{BF1F77A4-3E63-46B7-B4B8-D73F9AA76784}" dt="2019-10-24T06:16:38.587" v="696" actId="478"/>
          <ac:picMkLst>
            <pc:docMk/>
            <pc:sldMk cId="2510914105" sldId="265"/>
            <ac:picMk id="13" creationId="{5AA37CE6-DBAC-44C7-B64E-5480F3FCF7D6}"/>
          </ac:picMkLst>
        </pc:picChg>
        <pc:picChg chg="add mod ord">
          <ac:chgData name="Nishen Naidoo" userId="3c18aa36-fd7e-4830-bd35-facb8f83261c" providerId="ADAL" clId="{BF1F77A4-3E63-46B7-B4B8-D73F9AA76784}" dt="2019-10-24T06:17:04.040" v="700" actId="14100"/>
          <ac:picMkLst>
            <pc:docMk/>
            <pc:sldMk cId="2510914105" sldId="265"/>
            <ac:picMk id="15" creationId="{3D1C6057-85EC-44BC-8C1A-DC8785C7835F}"/>
          </ac:picMkLst>
        </pc:picChg>
        <pc:cxnChg chg="add del mod">
          <ac:chgData name="Nishen Naidoo" userId="3c18aa36-fd7e-4830-bd35-facb8f83261c" providerId="ADAL" clId="{BF1F77A4-3E63-46B7-B4B8-D73F9AA76784}" dt="2019-10-24T05:07:28.085" v="445"/>
          <ac:cxnSpMkLst>
            <pc:docMk/>
            <pc:sldMk cId="2510914105" sldId="265"/>
            <ac:cxnSpMk id="14" creationId="{DEC172CB-DF0D-4AFA-B084-DA1F03CD92CD}"/>
          </ac:cxnSpMkLst>
        </pc:cxnChg>
        <pc:cxnChg chg="add del mod">
          <ac:chgData name="Nishen Naidoo" userId="3c18aa36-fd7e-4830-bd35-facb8f83261c" providerId="ADAL" clId="{BF1F77A4-3E63-46B7-B4B8-D73F9AA76784}" dt="2019-10-24T05:07:28.085" v="445"/>
          <ac:cxnSpMkLst>
            <pc:docMk/>
            <pc:sldMk cId="2510914105" sldId="265"/>
            <ac:cxnSpMk id="16" creationId="{B03341DA-E1C1-4A2B-9AF0-21A77D1DB9BD}"/>
          </ac:cxnSpMkLst>
        </pc:cxnChg>
        <pc:cxnChg chg="add del mod">
          <ac:chgData name="Nishen Naidoo" userId="3c18aa36-fd7e-4830-bd35-facb8f83261c" providerId="ADAL" clId="{BF1F77A4-3E63-46B7-B4B8-D73F9AA76784}" dt="2019-10-24T05:07:28.085" v="445"/>
          <ac:cxnSpMkLst>
            <pc:docMk/>
            <pc:sldMk cId="2510914105" sldId="265"/>
            <ac:cxnSpMk id="18" creationId="{B8B3253E-53FB-4565-A9D9-50084D384D0C}"/>
          </ac:cxnSpMkLst>
        </pc:cxnChg>
        <pc:cxnChg chg="add del mod">
          <ac:chgData name="Nishen Naidoo" userId="3c18aa36-fd7e-4830-bd35-facb8f83261c" providerId="ADAL" clId="{BF1F77A4-3E63-46B7-B4B8-D73F9AA76784}" dt="2019-10-24T05:07:28.085" v="445"/>
          <ac:cxnSpMkLst>
            <pc:docMk/>
            <pc:sldMk cId="2510914105" sldId="265"/>
            <ac:cxnSpMk id="20" creationId="{D641A5CD-43C9-4310-A4B1-2EB74B67C7F7}"/>
          </ac:cxnSpMkLst>
        </pc:cxnChg>
      </pc:sldChg>
      <pc:sldChg chg="del">
        <pc:chgData name="Nishen Naidoo" userId="3c18aa36-fd7e-4830-bd35-facb8f83261c" providerId="ADAL" clId="{BF1F77A4-3E63-46B7-B4B8-D73F9AA76784}" dt="2019-10-24T04:38:31.630" v="57" actId="2696"/>
        <pc:sldMkLst>
          <pc:docMk/>
          <pc:sldMk cId="4015946149" sldId="265"/>
        </pc:sldMkLst>
      </pc:sldChg>
      <pc:sldChg chg="del">
        <pc:chgData name="Nishen Naidoo" userId="3c18aa36-fd7e-4830-bd35-facb8f83261c" providerId="ADAL" clId="{BF1F77A4-3E63-46B7-B4B8-D73F9AA76784}" dt="2019-10-24T04:38:31.638" v="58" actId="2696"/>
        <pc:sldMkLst>
          <pc:docMk/>
          <pc:sldMk cId="551170191" sldId="266"/>
        </pc:sldMkLst>
      </pc:sldChg>
      <pc:sldChg chg="addSp modSp add">
        <pc:chgData name="Nishen Naidoo" userId="3c18aa36-fd7e-4830-bd35-facb8f83261c" providerId="ADAL" clId="{BF1F77A4-3E63-46B7-B4B8-D73F9AA76784}" dt="2019-10-24T07:33:48.903" v="1199" actId="6549"/>
        <pc:sldMkLst>
          <pc:docMk/>
          <pc:sldMk cId="2039533602" sldId="266"/>
        </pc:sldMkLst>
        <pc:spChg chg="mod">
          <ac:chgData name="Nishen Naidoo" userId="3c18aa36-fd7e-4830-bd35-facb8f83261c" providerId="ADAL" clId="{BF1F77A4-3E63-46B7-B4B8-D73F9AA76784}" dt="2019-10-24T07:11:25.310" v="735" actId="20577"/>
          <ac:spMkLst>
            <pc:docMk/>
            <pc:sldMk cId="2039533602" sldId="266"/>
            <ac:spMk id="2" creationId="{00000000-0000-0000-0000-000000000000}"/>
          </ac:spMkLst>
        </pc:spChg>
        <pc:spChg chg="mod">
          <ac:chgData name="Nishen Naidoo" userId="3c18aa36-fd7e-4830-bd35-facb8f83261c" providerId="ADAL" clId="{BF1F77A4-3E63-46B7-B4B8-D73F9AA76784}" dt="2019-10-24T07:33:48.903" v="1199" actId="6549"/>
          <ac:spMkLst>
            <pc:docMk/>
            <pc:sldMk cId="2039533602" sldId="266"/>
            <ac:spMk id="3" creationId="{00000000-0000-0000-0000-000000000000}"/>
          </ac:spMkLst>
        </pc:spChg>
        <pc:picChg chg="add mod ord">
          <ac:chgData name="Nishen Naidoo" userId="3c18aa36-fd7e-4830-bd35-facb8f83261c" providerId="ADAL" clId="{BF1F77A4-3E63-46B7-B4B8-D73F9AA76784}" dt="2019-10-24T07:28:38.033" v="1193" actId="14100"/>
          <ac:picMkLst>
            <pc:docMk/>
            <pc:sldMk cId="2039533602" sldId="266"/>
            <ac:picMk id="6" creationId="{208DA1AB-215B-4D21-A6D2-923CC4C3F6F0}"/>
          </ac:picMkLst>
        </pc:picChg>
        <pc:picChg chg="add mod ord">
          <ac:chgData name="Nishen Naidoo" userId="3c18aa36-fd7e-4830-bd35-facb8f83261c" providerId="ADAL" clId="{BF1F77A4-3E63-46B7-B4B8-D73F9AA76784}" dt="2019-10-24T07:28:45.588" v="1195" actId="167"/>
          <ac:picMkLst>
            <pc:docMk/>
            <pc:sldMk cId="2039533602" sldId="266"/>
            <ac:picMk id="7" creationId="{159D019C-92CF-430F-A829-9583C163CC0F}"/>
          </ac:picMkLst>
        </pc:picChg>
      </pc:sldChg>
      <pc:sldChg chg="addSp modSp add">
        <pc:chgData name="Nishen Naidoo" userId="3c18aa36-fd7e-4830-bd35-facb8f83261c" providerId="ADAL" clId="{BF1F77A4-3E63-46B7-B4B8-D73F9AA76784}" dt="2019-10-24T07:49:49.330" v="1823" actId="1076"/>
        <pc:sldMkLst>
          <pc:docMk/>
          <pc:sldMk cId="3252303648" sldId="267"/>
        </pc:sldMkLst>
        <pc:spChg chg="mod">
          <ac:chgData name="Nishen Naidoo" userId="3c18aa36-fd7e-4830-bd35-facb8f83261c" providerId="ADAL" clId="{BF1F77A4-3E63-46B7-B4B8-D73F9AA76784}" dt="2019-10-24T07:34:39.131" v="1208" actId="20577"/>
          <ac:spMkLst>
            <pc:docMk/>
            <pc:sldMk cId="3252303648" sldId="267"/>
            <ac:spMk id="2" creationId="{00000000-0000-0000-0000-000000000000}"/>
          </ac:spMkLst>
        </pc:spChg>
        <pc:spChg chg="mod">
          <ac:chgData name="Nishen Naidoo" userId="3c18aa36-fd7e-4830-bd35-facb8f83261c" providerId="ADAL" clId="{BF1F77A4-3E63-46B7-B4B8-D73F9AA76784}" dt="2019-10-24T07:49:26.148" v="1818" actId="27636"/>
          <ac:spMkLst>
            <pc:docMk/>
            <pc:sldMk cId="3252303648" sldId="267"/>
            <ac:spMk id="3" creationId="{00000000-0000-0000-0000-000000000000}"/>
          </ac:spMkLst>
        </pc:spChg>
        <pc:picChg chg="add mod">
          <ac:chgData name="Nishen Naidoo" userId="3c18aa36-fd7e-4830-bd35-facb8f83261c" providerId="ADAL" clId="{BF1F77A4-3E63-46B7-B4B8-D73F9AA76784}" dt="2019-10-24T07:49:49.330" v="1823" actId="1076"/>
          <ac:picMkLst>
            <pc:docMk/>
            <pc:sldMk cId="3252303648" sldId="267"/>
            <ac:picMk id="6" creationId="{59819B74-8F1A-451D-815F-3EC4418AA905}"/>
          </ac:picMkLst>
        </pc:picChg>
      </pc:sldChg>
      <pc:sldChg chg="addSp delSp modSp add">
        <pc:chgData name="Nishen Naidoo" userId="3c18aa36-fd7e-4830-bd35-facb8f83261c" providerId="ADAL" clId="{BF1F77A4-3E63-46B7-B4B8-D73F9AA76784}" dt="2019-10-24T08:14:08.550" v="1933" actId="1076"/>
        <pc:sldMkLst>
          <pc:docMk/>
          <pc:sldMk cId="960254046" sldId="268"/>
        </pc:sldMkLst>
        <pc:spChg chg="mod">
          <ac:chgData name="Nishen Naidoo" userId="3c18aa36-fd7e-4830-bd35-facb8f83261c" providerId="ADAL" clId="{BF1F77A4-3E63-46B7-B4B8-D73F9AA76784}" dt="2019-10-24T07:50:09.042" v="1832" actId="20577"/>
          <ac:spMkLst>
            <pc:docMk/>
            <pc:sldMk cId="960254046" sldId="268"/>
            <ac:spMk id="2" creationId="{00000000-0000-0000-0000-000000000000}"/>
          </ac:spMkLst>
        </pc:spChg>
        <pc:spChg chg="add del mod">
          <ac:chgData name="Nishen Naidoo" userId="3c18aa36-fd7e-4830-bd35-facb8f83261c" providerId="ADAL" clId="{BF1F77A4-3E63-46B7-B4B8-D73F9AA76784}" dt="2019-10-24T08:11:46.380" v="1927" actId="478"/>
          <ac:spMkLst>
            <pc:docMk/>
            <pc:sldMk cId="960254046" sldId="268"/>
            <ac:spMk id="3" creationId="{00000000-0000-0000-0000-000000000000}"/>
          </ac:spMkLst>
        </pc:spChg>
        <pc:spChg chg="add del">
          <ac:chgData name="Nishen Naidoo" userId="3c18aa36-fd7e-4830-bd35-facb8f83261c" providerId="ADAL" clId="{BF1F77A4-3E63-46B7-B4B8-D73F9AA76784}" dt="2019-10-24T08:11:46.380" v="1927" actId="478"/>
          <ac:spMkLst>
            <pc:docMk/>
            <pc:sldMk cId="960254046" sldId="268"/>
            <ac:spMk id="6" creationId="{1FA3EC0E-2C9E-4641-B544-A4F5827A9B64}"/>
          </ac:spMkLst>
        </pc:spChg>
        <pc:spChg chg="add del mod">
          <ac:chgData name="Nishen Naidoo" userId="3c18aa36-fd7e-4830-bd35-facb8f83261c" providerId="ADAL" clId="{BF1F77A4-3E63-46B7-B4B8-D73F9AA76784}" dt="2019-10-24T08:11:46.380" v="1927" actId="478"/>
          <ac:spMkLst>
            <pc:docMk/>
            <pc:sldMk cId="960254046" sldId="268"/>
            <ac:spMk id="7" creationId="{98E1F3A0-FAFE-4102-992E-7EE4063DFE88}"/>
          </ac:spMkLst>
        </pc:spChg>
        <pc:picChg chg="add del">
          <ac:chgData name="Nishen Naidoo" userId="3c18aa36-fd7e-4830-bd35-facb8f83261c" providerId="ADAL" clId="{BF1F77A4-3E63-46B7-B4B8-D73F9AA76784}" dt="2019-10-24T08:11:53.706" v="1929" actId="478"/>
          <ac:picMkLst>
            <pc:docMk/>
            <pc:sldMk cId="960254046" sldId="268"/>
            <ac:picMk id="8" creationId="{BCD74680-2163-44B0-BE22-7F674644E43C}"/>
          </ac:picMkLst>
        </pc:picChg>
        <pc:picChg chg="add mod">
          <ac:chgData name="Nishen Naidoo" userId="3c18aa36-fd7e-4830-bd35-facb8f83261c" providerId="ADAL" clId="{BF1F77A4-3E63-46B7-B4B8-D73F9AA76784}" dt="2019-10-24T08:14:08.550" v="1933" actId="1076"/>
          <ac:picMkLst>
            <pc:docMk/>
            <pc:sldMk cId="960254046" sldId="268"/>
            <ac:picMk id="1028" creationId="{AFA8FC1D-C9BA-42E9-B570-152DFCC16298}"/>
          </ac:picMkLst>
        </pc:picChg>
      </pc:sldChg>
      <pc:sldChg chg="modSp add">
        <pc:chgData name="Nishen Naidoo" userId="3c18aa36-fd7e-4830-bd35-facb8f83261c" providerId="ADAL" clId="{BF1F77A4-3E63-46B7-B4B8-D73F9AA76784}" dt="2019-10-24T22:36:57.696" v="2370" actId="255"/>
        <pc:sldMkLst>
          <pc:docMk/>
          <pc:sldMk cId="836942274" sldId="269"/>
        </pc:sldMkLst>
        <pc:spChg chg="mod">
          <ac:chgData name="Nishen Naidoo" userId="3c18aa36-fd7e-4830-bd35-facb8f83261c" providerId="ADAL" clId="{BF1F77A4-3E63-46B7-B4B8-D73F9AA76784}" dt="2019-10-24T08:14:25.521" v="1943" actId="20577"/>
          <ac:spMkLst>
            <pc:docMk/>
            <pc:sldMk cId="836942274" sldId="269"/>
            <ac:spMk id="2" creationId="{00000000-0000-0000-0000-000000000000}"/>
          </ac:spMkLst>
        </pc:spChg>
        <pc:spChg chg="mod">
          <ac:chgData name="Nishen Naidoo" userId="3c18aa36-fd7e-4830-bd35-facb8f83261c" providerId="ADAL" clId="{BF1F77A4-3E63-46B7-B4B8-D73F9AA76784}" dt="2019-10-24T22:36:57.696" v="2370" actId="255"/>
          <ac:spMkLst>
            <pc:docMk/>
            <pc:sldMk cId="836942274" sldId="269"/>
            <ac:spMk id="3" creationId="{00000000-0000-0000-0000-000000000000}"/>
          </ac:spMkLst>
        </pc:spChg>
      </pc:sldChg>
      <pc:sldChg chg="addSp modSp ord">
        <pc:chgData name="Nishen Naidoo" userId="3c18aa36-fd7e-4830-bd35-facb8f83261c" providerId="ADAL" clId="{BF1F77A4-3E63-46B7-B4B8-D73F9AA76784}" dt="2019-10-24T23:59:24.439" v="2374"/>
        <pc:sldMkLst>
          <pc:docMk/>
          <pc:sldMk cId="1173056370" sldId="271"/>
        </pc:sldMkLst>
        <pc:graphicFrameChg chg="add modGraphic">
          <ac:chgData name="Nishen Naidoo" userId="3c18aa36-fd7e-4830-bd35-facb8f83261c" providerId="ADAL" clId="{BF1F77A4-3E63-46B7-B4B8-D73F9AA76784}" dt="2019-10-24T23:59:21.822" v="2373"/>
          <ac:graphicFrameMkLst>
            <pc:docMk/>
            <pc:sldMk cId="1173056370" sldId="271"/>
            <ac:graphicFrameMk id="8" creationId="{2E7D99FF-D59C-41E6-91D2-C499656DF84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DD727-D25A-5E46-81F1-85A84351DE98}" type="datetime1">
              <a:rPr lang="en-AU" smtClean="0"/>
              <a:t>24/10/2019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7C9BA-3427-9C42-9B4F-1B365F75E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7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0260E-1BEB-194F-87F4-1B62040A8EA3}" type="datetime1">
              <a:rPr lang="en-AU" smtClean="0"/>
              <a:t>24/10/2019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8B18D-78DE-FE47-B9E3-A85F2B1D0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This is a test note.</a:t>
            </a:r>
          </a:p>
          <a:p>
            <a:endParaRPr lang="en-AU"/>
          </a:p>
          <a:p>
            <a:r>
              <a:rPr lang="en-AU"/>
              <a:t>Note 1</a:t>
            </a:r>
          </a:p>
          <a:p>
            <a:r>
              <a:rPr lang="en-AU"/>
              <a:t>Note 2</a:t>
            </a:r>
          </a:p>
          <a:p>
            <a:r>
              <a:rPr lang="en-AU"/>
              <a:t>Note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8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9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3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7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5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15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B18D-78DE-FE47-B9E3-A85F2B1D0E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6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98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9159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23943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1428" y="181429"/>
            <a:ext cx="8772072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199" y="2170268"/>
            <a:ext cx="7589158" cy="639762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551213"/>
            <a:ext cx="7604277" cy="653142"/>
          </a:xfrm>
        </p:spPr>
        <p:txBody>
          <a:bodyPr>
            <a:norm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/>
              <a:t>Cover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62126" y="1804353"/>
            <a:ext cx="658813" cy="641350"/>
          </a:xfrm>
        </p:spPr>
        <p:txBody>
          <a:bodyPr>
            <a:normAutofit/>
          </a:bodyPr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2555776" y="1804353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4572000" y="1804353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565650" y="1804353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562126" y="4104888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2555776" y="4104888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8"/>
          </p:nvPr>
        </p:nvSpPr>
        <p:spPr>
          <a:xfrm>
            <a:off x="4572000" y="4104888"/>
            <a:ext cx="658813" cy="64135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45641" y="25163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30" hasCustomPrompt="1"/>
          </p:nvPr>
        </p:nvSpPr>
        <p:spPr>
          <a:xfrm>
            <a:off x="2445183" y="25163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31" hasCustomPrompt="1"/>
          </p:nvPr>
        </p:nvSpPr>
        <p:spPr>
          <a:xfrm>
            <a:off x="4461407" y="25163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idx="32" hasCustomPrompt="1"/>
          </p:nvPr>
        </p:nvSpPr>
        <p:spPr>
          <a:xfrm>
            <a:off x="6449808" y="2516379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idx="33" hasCustomPrompt="1"/>
          </p:nvPr>
        </p:nvSpPr>
        <p:spPr>
          <a:xfrm>
            <a:off x="445641" y="4824968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idx="34" hasCustomPrompt="1"/>
          </p:nvPr>
        </p:nvSpPr>
        <p:spPr>
          <a:xfrm>
            <a:off x="2445183" y="4824968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35" hasCustomPrompt="1"/>
          </p:nvPr>
        </p:nvSpPr>
        <p:spPr>
          <a:xfrm>
            <a:off x="4461407" y="4824968"/>
            <a:ext cx="1827129" cy="143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9921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41551" y="3072929"/>
            <a:ext cx="2477399" cy="3209974"/>
          </a:xfrm>
        </p:spPr>
        <p:txBody>
          <a:bodyPr numCol="1">
            <a:normAutofit/>
          </a:bodyPr>
          <a:lstStyle>
            <a:lvl3pPr>
              <a:defRPr sz="18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 baseline="0"/>
            </a:lvl4pPr>
          </a:lstStyle>
          <a:p>
            <a:pPr lvl="2"/>
            <a:r>
              <a:rPr lang="en-AU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san el ease </a:t>
            </a:r>
            <a:r>
              <a:rPr lang="en-AU" err="1"/>
              <a:t>migliore</a:t>
            </a:r>
            <a:r>
              <a:rPr lang="en-AU"/>
              <a:t> ute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san el ease </a:t>
            </a:r>
            <a:r>
              <a:rPr lang="en-AU" err="1"/>
              <a:t>migliore</a:t>
            </a:r>
            <a:r>
              <a:rPr lang="en-AU"/>
              <a:t> ute </a:t>
            </a:r>
            <a:r>
              <a:rPr lang="en-AU" err="1"/>
              <a:t>dolores</a:t>
            </a:r>
            <a:endParaRPr lang="en-AU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298864" y="3072929"/>
            <a:ext cx="2479448" cy="3209974"/>
          </a:xfrm>
        </p:spPr>
        <p:txBody>
          <a:bodyPr>
            <a:normAutofit/>
          </a:bodyPr>
          <a:lstStyle>
            <a:lvl3pPr>
              <a:defRPr sz="18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/>
            </a:lvl4pPr>
          </a:lstStyle>
          <a:p>
            <a:pPr lvl="2"/>
            <a:r>
              <a:rPr lang="en-AU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san el ease </a:t>
            </a:r>
            <a:r>
              <a:rPr lang="en-AU" err="1"/>
              <a:t>migliore</a:t>
            </a:r>
            <a:r>
              <a:rPr lang="en-AU"/>
              <a:t> ute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san el ease </a:t>
            </a:r>
            <a:r>
              <a:rPr lang="en-AU" err="1"/>
              <a:t>migliore</a:t>
            </a:r>
            <a:r>
              <a:rPr lang="en-AU"/>
              <a:t> ute </a:t>
            </a:r>
            <a:r>
              <a:rPr lang="en-AU" err="1"/>
              <a:t>dolores</a:t>
            </a:r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56176" y="3072929"/>
            <a:ext cx="2479448" cy="3209974"/>
          </a:xfrm>
        </p:spPr>
        <p:txBody>
          <a:bodyPr>
            <a:normAutofit/>
          </a:bodyPr>
          <a:lstStyle>
            <a:lvl3pPr>
              <a:defRPr sz="18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800"/>
            </a:lvl4pPr>
          </a:lstStyle>
          <a:p>
            <a:pPr lvl="2"/>
            <a:r>
              <a:rPr lang="en-AU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san el ease </a:t>
            </a:r>
            <a:r>
              <a:rPr lang="en-AU" err="1"/>
              <a:t>migliore</a:t>
            </a:r>
            <a:r>
              <a:rPr lang="en-AU"/>
              <a:t> ute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san el ease </a:t>
            </a:r>
            <a:r>
              <a:rPr lang="en-AU" err="1"/>
              <a:t>migliore</a:t>
            </a:r>
            <a:r>
              <a:rPr lang="en-AU"/>
              <a:t> ute </a:t>
            </a:r>
            <a:r>
              <a:rPr lang="en-AU" err="1"/>
              <a:t>dolores</a:t>
            </a:r>
            <a:endParaRPr lang="en-AU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24946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/>
          </p:nvPr>
        </p:nvSpPr>
        <p:spPr>
          <a:xfrm>
            <a:off x="459620" y="2032000"/>
            <a:ext cx="6380972" cy="4124476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6979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30"/>
          </p:nvPr>
        </p:nvSpPr>
        <p:spPr>
          <a:xfrm>
            <a:off x="460375" y="1892528"/>
            <a:ext cx="3809244" cy="421556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31"/>
          </p:nvPr>
        </p:nvSpPr>
        <p:spPr>
          <a:xfrm>
            <a:off x="4644008" y="1892528"/>
            <a:ext cx="3809244" cy="4215568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2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8238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6"/>
          <p:cNvSpPr>
            <a:spLocks noGrp="1"/>
          </p:cNvSpPr>
          <p:nvPr userDrawn="1">
            <p:ph sz="quarter" idx="13" hasCustomPrompt="1"/>
          </p:nvPr>
        </p:nvSpPr>
        <p:spPr>
          <a:xfrm>
            <a:off x="598637" y="4188242"/>
            <a:ext cx="1826458" cy="1547435"/>
          </a:xfrm>
        </p:spPr>
        <p:txBody>
          <a:bodyPr/>
          <a:lstStyle/>
          <a:p>
            <a:pPr lvl="3"/>
            <a:r>
              <a:rPr lang="en-AU"/>
              <a:t>THIRD LEVEL</a:t>
            </a:r>
          </a:p>
          <a:p>
            <a:pPr lvl="3"/>
            <a:r>
              <a:rPr lang="en-AU"/>
              <a:t>LORUM IPSUM DOLORE</a:t>
            </a:r>
          </a:p>
        </p:txBody>
      </p:sp>
      <p:sp>
        <p:nvSpPr>
          <p:cNvPr id="23" name="Picture Placeholder 15"/>
          <p:cNvSpPr>
            <a:spLocks noGrp="1"/>
          </p:cNvSpPr>
          <p:nvPr userDrawn="1">
            <p:ph type="pic" sz="quarter" idx="16"/>
          </p:nvPr>
        </p:nvSpPr>
        <p:spPr>
          <a:xfrm>
            <a:off x="598411" y="3474092"/>
            <a:ext cx="658813" cy="64135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2555338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4572438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6589538" y="3346867"/>
            <a:ext cx="1880810" cy="247347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6"/>
          <p:cNvSpPr>
            <a:spLocks noGrp="1"/>
          </p:cNvSpPr>
          <p:nvPr>
            <p:ph sz="quarter" idx="32" hasCustomPrompt="1"/>
          </p:nvPr>
        </p:nvSpPr>
        <p:spPr>
          <a:xfrm>
            <a:off x="2615914" y="4188242"/>
            <a:ext cx="1826458" cy="1547435"/>
          </a:xfrm>
        </p:spPr>
        <p:txBody>
          <a:bodyPr/>
          <a:lstStyle/>
          <a:p>
            <a:pPr lvl="3"/>
            <a:r>
              <a:rPr lang="en-AU"/>
              <a:t>THIRD LEVEL</a:t>
            </a:r>
          </a:p>
          <a:p>
            <a:pPr lvl="3"/>
            <a:r>
              <a:rPr lang="en-AU"/>
              <a:t>LORUM IPSUM DOLORE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2615688" y="3474092"/>
            <a:ext cx="658813" cy="64135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34" hasCustomPrompt="1"/>
          </p:nvPr>
        </p:nvSpPr>
        <p:spPr>
          <a:xfrm>
            <a:off x="4638186" y="4188242"/>
            <a:ext cx="1826458" cy="1547435"/>
          </a:xfrm>
        </p:spPr>
        <p:txBody>
          <a:bodyPr/>
          <a:lstStyle/>
          <a:p>
            <a:pPr lvl="3"/>
            <a:r>
              <a:rPr lang="en-AU"/>
              <a:t>THIRD LEVEL</a:t>
            </a:r>
          </a:p>
          <a:p>
            <a:pPr lvl="3"/>
            <a:r>
              <a:rPr lang="en-AU"/>
              <a:t>LORUM IPSUM DOLORE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4637960" y="3474092"/>
            <a:ext cx="658813" cy="641350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6654410" y="4188242"/>
            <a:ext cx="1826458" cy="1547435"/>
          </a:xfrm>
        </p:spPr>
        <p:txBody>
          <a:bodyPr/>
          <a:lstStyle/>
          <a:p>
            <a:pPr lvl="3"/>
            <a:r>
              <a:rPr lang="en-AU"/>
              <a:t>THIRD LEVEL</a:t>
            </a:r>
          </a:p>
          <a:p>
            <a:pPr lvl="3"/>
            <a:r>
              <a:rPr lang="en-AU"/>
              <a:t>LORUM IPSUM DOLORE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6654184" y="3474092"/>
            <a:ext cx="658813" cy="6413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147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4pPr>
              <a:defRPr baseline="0"/>
            </a:lvl4pPr>
          </a:lstStyle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santotoe</a:t>
            </a:r>
            <a:r>
              <a:rPr lang="en-AU"/>
              <a:t> </a:t>
            </a:r>
            <a:r>
              <a:rPr lang="en-AU" err="1"/>
              <a:t>ehh</a:t>
            </a:r>
            <a:r>
              <a:rPr lang="en-AU"/>
              <a:t> </a:t>
            </a:r>
            <a:r>
              <a:rPr lang="en-AU" err="1"/>
              <a:t>asd</a:t>
            </a:r>
            <a:r>
              <a:rPr lang="en-AU"/>
              <a:t> </a:t>
            </a:r>
            <a:r>
              <a:rPr lang="en-AU" err="1"/>
              <a:t>gcia</a:t>
            </a:r>
            <a:r>
              <a:rPr lang="en-AU"/>
              <a:t> </a:t>
            </a:r>
            <a:r>
              <a:rPr lang="en-AU" err="1"/>
              <a:t>idu</a:t>
            </a:r>
            <a:r>
              <a:rPr lang="en-AU"/>
              <a:t> </a:t>
            </a:r>
            <a:r>
              <a:rPr lang="en-AU" err="1"/>
              <a:t>ciuw</a:t>
            </a:r>
            <a:r>
              <a:rPr lang="en-AU"/>
              <a:t> </a:t>
            </a:r>
            <a:r>
              <a:rPr lang="en-AU" err="1"/>
              <a:t>sfdoh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santotoe</a:t>
            </a:r>
            <a:r>
              <a:rPr lang="en-AU"/>
              <a:t> </a:t>
            </a:r>
            <a:r>
              <a:rPr lang="en-AU" err="1"/>
              <a:t>ehh</a:t>
            </a:r>
            <a:r>
              <a:rPr lang="en-AU"/>
              <a:t> </a:t>
            </a:r>
            <a:r>
              <a:rPr lang="en-AU" err="1"/>
              <a:t>asd</a:t>
            </a:r>
            <a:r>
              <a:rPr lang="en-AU"/>
              <a:t> </a:t>
            </a:r>
            <a:r>
              <a:rPr lang="en-AU" err="1"/>
              <a:t>gcia</a:t>
            </a:r>
            <a:r>
              <a:rPr lang="en-AU"/>
              <a:t> </a:t>
            </a:r>
            <a:r>
              <a:rPr lang="en-AU" err="1"/>
              <a:t>idu</a:t>
            </a:r>
            <a:r>
              <a:rPr lang="en-AU"/>
              <a:t> </a:t>
            </a:r>
            <a:r>
              <a:rPr lang="en-AU" err="1"/>
              <a:t>ciuw</a:t>
            </a:r>
            <a:r>
              <a:rPr lang="en-AU"/>
              <a:t> </a:t>
            </a:r>
            <a:r>
              <a:rPr lang="en-AU" err="1"/>
              <a:t>sfdoh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santotoe</a:t>
            </a:r>
            <a:r>
              <a:rPr lang="en-AU"/>
              <a:t> </a:t>
            </a:r>
            <a:r>
              <a:rPr lang="en-AU" err="1"/>
              <a:t>ehh</a:t>
            </a:r>
            <a:r>
              <a:rPr lang="en-AU"/>
              <a:t> </a:t>
            </a:r>
            <a:r>
              <a:rPr lang="en-AU" err="1"/>
              <a:t>asd</a:t>
            </a:r>
            <a:r>
              <a:rPr lang="en-AU"/>
              <a:t> </a:t>
            </a:r>
            <a:r>
              <a:rPr lang="en-AU" err="1"/>
              <a:t>gcia</a:t>
            </a:r>
            <a:r>
              <a:rPr lang="en-AU"/>
              <a:t> </a:t>
            </a:r>
            <a:r>
              <a:rPr lang="en-AU" err="1"/>
              <a:t>idu</a:t>
            </a:r>
            <a:r>
              <a:rPr lang="en-AU"/>
              <a:t> </a:t>
            </a:r>
            <a:r>
              <a:rPr lang="en-AU" err="1"/>
              <a:t>ciuw</a:t>
            </a:r>
            <a:r>
              <a:rPr lang="en-AU"/>
              <a:t> </a:t>
            </a:r>
            <a:r>
              <a:rPr lang="en-AU" err="1"/>
              <a:t>sfdoh</a:t>
            </a:r>
            <a:r>
              <a:rPr lang="en-A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053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460376" y="2388810"/>
            <a:ext cx="6435922" cy="3157008"/>
          </a:xfrm>
        </p:spPr>
        <p:txBody>
          <a:bodyPr/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sz="1400"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lvl="2"/>
            <a:r>
              <a:rPr lang="en-AU"/>
              <a:t>Third level</a:t>
            </a:r>
          </a:p>
          <a:p>
            <a:pPr lvl="4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 </a:t>
            </a:r>
            <a:r>
              <a:rPr lang="en-AU" err="1"/>
              <a:t>eildolores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a </a:t>
            </a:r>
            <a:r>
              <a:rPr lang="en-AU" err="1"/>
              <a:t>eil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a </a:t>
            </a:r>
            <a:r>
              <a:rPr lang="en-AU" err="1"/>
              <a:t>eil</a:t>
            </a:r>
            <a:r>
              <a:rPr lang="en-AU"/>
              <a:t>.</a:t>
            </a:r>
          </a:p>
          <a:p>
            <a:pPr lvl="4"/>
            <a:endParaRPr lang="en-AU"/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 </a:t>
            </a:r>
            <a:r>
              <a:rPr lang="en-AU" err="1"/>
              <a:t>eildolores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a </a:t>
            </a:r>
            <a:r>
              <a:rPr lang="en-AU" err="1"/>
              <a:t>eil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a </a:t>
            </a:r>
            <a:r>
              <a:rPr lang="en-AU" err="1"/>
              <a:t>eil</a:t>
            </a:r>
            <a:r>
              <a:rPr lang="en-AU"/>
              <a:t>.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7318375" y="2382005"/>
            <a:ext cx="1177925" cy="11795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4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61899" y="2080833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561899" y="2862603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61899" y="3644373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561899" y="4426144"/>
            <a:ext cx="599243" cy="59755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1229106" y="2032332"/>
            <a:ext cx="6585101" cy="3593315"/>
          </a:xfrm>
        </p:spPr>
        <p:txBody>
          <a:bodyPr/>
          <a:lstStyle>
            <a:lvl3pPr>
              <a:lnSpc>
                <a:spcPts val="1300"/>
              </a:lnSpc>
              <a:defRPr>
                <a:solidFill>
                  <a:srgbClr val="800000"/>
                </a:solidFill>
              </a:defRPr>
            </a:lvl3pPr>
            <a:lvl4pPr>
              <a:lnSpc>
                <a:spcPts val="1300"/>
              </a:lnSpc>
              <a:defRPr sz="1400"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5pPr>
          </a:lstStyle>
          <a:p>
            <a:pPr lvl="4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 </a:t>
            </a:r>
            <a:r>
              <a:rPr lang="en-AU" err="1"/>
              <a:t>eildolores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</a:t>
            </a:r>
          </a:p>
          <a:p>
            <a:pPr lvl="4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 </a:t>
            </a:r>
            <a:r>
              <a:rPr lang="en-AU" err="1"/>
              <a:t>eildolores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</a:t>
            </a:r>
          </a:p>
          <a:p>
            <a:pPr lvl="4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 </a:t>
            </a:r>
            <a:r>
              <a:rPr lang="en-AU" err="1"/>
              <a:t>eildolores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</a:t>
            </a:r>
          </a:p>
          <a:p>
            <a:pPr lvl="4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 </a:t>
            </a:r>
            <a:r>
              <a:rPr lang="en-AU" err="1"/>
              <a:t>eildolores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445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04967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37"/>
          </p:nvPr>
        </p:nvSpPr>
        <p:spPr>
          <a:xfrm>
            <a:off x="2501722" y="2007808"/>
            <a:ext cx="3999469" cy="3665903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8" hasCustomPrompt="1"/>
          </p:nvPr>
        </p:nvSpPr>
        <p:spPr>
          <a:xfrm>
            <a:off x="6683375" y="2001838"/>
            <a:ext cx="1946577" cy="731686"/>
          </a:xfrm>
        </p:spPr>
        <p:txBody>
          <a:bodyPr lIns="0" tIns="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Product E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endParaRPr lang="en-AU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39" hasCustomPrompt="1"/>
          </p:nvPr>
        </p:nvSpPr>
        <p:spPr>
          <a:xfrm>
            <a:off x="6683375" y="2944816"/>
            <a:ext cx="1946577" cy="731686"/>
          </a:xfrm>
        </p:spPr>
        <p:txBody>
          <a:bodyPr lIns="0" tIns="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Product F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endParaRPr lang="en-AU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40" hasCustomPrompt="1"/>
          </p:nvPr>
        </p:nvSpPr>
        <p:spPr>
          <a:xfrm>
            <a:off x="6683375" y="3887794"/>
            <a:ext cx="1946577" cy="731686"/>
          </a:xfrm>
        </p:spPr>
        <p:txBody>
          <a:bodyPr lIns="0" tIns="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Product G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endParaRPr lang="en-AU"/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41" hasCustomPrompt="1"/>
          </p:nvPr>
        </p:nvSpPr>
        <p:spPr>
          <a:xfrm>
            <a:off x="6683375" y="4830771"/>
            <a:ext cx="1946577" cy="731686"/>
          </a:xfrm>
        </p:spPr>
        <p:txBody>
          <a:bodyPr lIns="0" tIns="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Product H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endParaRPr lang="en-AU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42" hasCustomPrompt="1"/>
          </p:nvPr>
        </p:nvSpPr>
        <p:spPr>
          <a:xfrm>
            <a:off x="558821" y="2001838"/>
            <a:ext cx="1920703" cy="731686"/>
          </a:xfrm>
        </p:spPr>
        <p:txBody>
          <a:bodyPr lIns="0" tIns="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Product A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endParaRPr lang="en-AU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43" hasCustomPrompt="1"/>
          </p:nvPr>
        </p:nvSpPr>
        <p:spPr>
          <a:xfrm>
            <a:off x="558821" y="2944816"/>
            <a:ext cx="1920703" cy="731686"/>
          </a:xfrm>
        </p:spPr>
        <p:txBody>
          <a:bodyPr lIns="0" tIns="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Product B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endParaRPr lang="en-AU"/>
          </a:p>
        </p:txBody>
      </p:sp>
      <p:sp>
        <p:nvSpPr>
          <p:cNvPr id="28" name="Text Placeholder 21"/>
          <p:cNvSpPr>
            <a:spLocks noGrp="1"/>
          </p:cNvSpPr>
          <p:nvPr>
            <p:ph type="body" sz="quarter" idx="44" hasCustomPrompt="1"/>
          </p:nvPr>
        </p:nvSpPr>
        <p:spPr>
          <a:xfrm>
            <a:off x="558821" y="3887794"/>
            <a:ext cx="1920703" cy="731686"/>
          </a:xfrm>
        </p:spPr>
        <p:txBody>
          <a:bodyPr lIns="0" tIns="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Product C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endParaRPr lang="en-AU"/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45" hasCustomPrompt="1"/>
          </p:nvPr>
        </p:nvSpPr>
        <p:spPr>
          <a:xfrm>
            <a:off x="558821" y="4830771"/>
            <a:ext cx="1920703" cy="731686"/>
          </a:xfrm>
        </p:spPr>
        <p:txBody>
          <a:bodyPr lIns="0" tIns="0" rIns="0" bIns="0"/>
          <a:lstStyle>
            <a:lvl3pPr>
              <a:lnSpc>
                <a:spcPts val="1200"/>
              </a:lnSpc>
              <a:defRPr baseline="0"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Product D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633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5744" y="3973965"/>
            <a:ext cx="1898876" cy="1916112"/>
          </a:xfrm>
        </p:spPr>
        <p:txBody>
          <a:bodyPr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anon </a:t>
            </a:r>
            <a:r>
              <a:rPr lang="en-AU" err="1"/>
              <a:t>santoro</a:t>
            </a:r>
            <a:r>
              <a:rPr lang="en-AU"/>
              <a:t> </a:t>
            </a:r>
            <a:r>
              <a:rPr lang="en-AU" err="1"/>
              <a:t>alla</a:t>
            </a:r>
            <a:endParaRPr lang="en-AU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2555776" y="3973965"/>
            <a:ext cx="1898876" cy="1916112"/>
          </a:xfrm>
        </p:spPr>
        <p:txBody>
          <a:bodyPr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anon </a:t>
            </a:r>
            <a:r>
              <a:rPr lang="en-AU" err="1"/>
              <a:t>santoro</a:t>
            </a:r>
            <a:r>
              <a:rPr lang="en-AU"/>
              <a:t> </a:t>
            </a:r>
            <a:r>
              <a:rPr lang="en-AU" err="1"/>
              <a:t>alla</a:t>
            </a:r>
            <a:endParaRPr lang="en-AU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44008" y="3973965"/>
            <a:ext cx="1898876" cy="1916112"/>
          </a:xfrm>
        </p:spPr>
        <p:txBody>
          <a:bodyPr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anon </a:t>
            </a:r>
            <a:r>
              <a:rPr lang="en-AU" err="1"/>
              <a:t>santoro</a:t>
            </a:r>
            <a:r>
              <a:rPr lang="en-AU"/>
              <a:t> </a:t>
            </a:r>
            <a:r>
              <a:rPr lang="en-AU" err="1"/>
              <a:t>alla</a:t>
            </a:r>
            <a:endParaRPr lang="en-AU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 hasCustomPrompt="1"/>
          </p:nvPr>
        </p:nvSpPr>
        <p:spPr>
          <a:xfrm>
            <a:off x="6734040" y="3973965"/>
            <a:ext cx="1898876" cy="1916112"/>
          </a:xfrm>
        </p:spPr>
        <p:txBody>
          <a:bodyPr/>
          <a:lstStyle>
            <a:lvl3pPr>
              <a:lnSpc>
                <a:spcPts val="1200"/>
              </a:lnSpc>
              <a:defRPr/>
            </a:lvl3pPr>
            <a:lvl4pPr>
              <a:lnSpc>
                <a:spcPts val="1200"/>
              </a:lnSpc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anon </a:t>
            </a:r>
            <a:r>
              <a:rPr lang="en-AU" err="1"/>
              <a:t>santoro</a:t>
            </a:r>
            <a:r>
              <a:rPr lang="en-AU"/>
              <a:t> </a:t>
            </a:r>
            <a:r>
              <a:rPr lang="en-AU" err="1"/>
              <a:t>alla</a:t>
            </a:r>
            <a:endParaRPr lang="en-A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45204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77609" y="2116138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2555776" y="2116138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644008" y="2116138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472244" y="3978879"/>
            <a:ext cx="1898424" cy="1917550"/>
          </a:xfrm>
        </p:spPr>
        <p:txBody>
          <a:bodyPr/>
          <a:lstStyle/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2555776" y="3978879"/>
            <a:ext cx="1898424" cy="1917550"/>
          </a:xfrm>
        </p:spPr>
        <p:txBody>
          <a:bodyPr/>
          <a:lstStyle/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4644008" y="3978879"/>
            <a:ext cx="1898424" cy="1917550"/>
          </a:xfrm>
        </p:spPr>
        <p:txBody>
          <a:bodyPr/>
          <a:lstStyle/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727540" y="3978879"/>
            <a:ext cx="1898424" cy="1917550"/>
          </a:xfrm>
        </p:spPr>
        <p:txBody>
          <a:bodyPr/>
          <a:lstStyle/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6722175" y="2116138"/>
            <a:ext cx="1887009" cy="17907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16140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271357" y="2200026"/>
            <a:ext cx="2277690" cy="2270958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30" hasCustomPrompt="1"/>
          </p:nvPr>
        </p:nvSpPr>
        <p:spPr>
          <a:xfrm>
            <a:off x="4373223" y="1940653"/>
            <a:ext cx="3846436" cy="1335164"/>
          </a:xfrm>
        </p:spPr>
        <p:txBody>
          <a:bodyPr/>
          <a:lstStyle/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4409537" y="3684737"/>
            <a:ext cx="2183996" cy="414745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409536" y="4209220"/>
            <a:ext cx="2338299" cy="447258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4409537" y="4725143"/>
            <a:ext cx="1293780" cy="532889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409537" y="5247002"/>
            <a:ext cx="2284886" cy="490046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78730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41552" y="3436048"/>
            <a:ext cx="2479448" cy="2607674"/>
          </a:xfrm>
        </p:spPr>
        <p:txBody>
          <a:bodyPr/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298864" y="3436048"/>
            <a:ext cx="2479448" cy="2607674"/>
          </a:xfrm>
        </p:spPr>
        <p:txBody>
          <a:bodyPr/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156176" y="3436048"/>
            <a:ext cx="2479448" cy="2607674"/>
          </a:xfrm>
        </p:spPr>
        <p:txBody>
          <a:bodyPr/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8830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50333" y="1924712"/>
            <a:ext cx="8061476" cy="501953"/>
          </a:xfrm>
          <a:prstGeom prst="rect">
            <a:avLst/>
          </a:prstGeom>
          <a:solidFill>
            <a:srgbClr val="6D00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50333" y="3013287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550333" y="3684816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550333" y="4356345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50333" y="5027874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333" y="5699401"/>
            <a:ext cx="8067524" cy="0"/>
          </a:xfrm>
          <a:prstGeom prst="line">
            <a:avLst/>
          </a:prstGeom>
          <a:ln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659191" y="2057234"/>
            <a:ext cx="1505857" cy="333148"/>
          </a:xfrm>
        </p:spPr>
        <p:txBody>
          <a:bodyPr>
            <a:noAutofit/>
          </a:bodyPr>
          <a:lstStyle>
            <a:lvl3pPr algn="l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/>
              <a:t>SUBJECT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322041" y="2057234"/>
            <a:ext cx="1373036" cy="333148"/>
          </a:xfrm>
        </p:spPr>
        <p:txBody>
          <a:bodyPr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/>
              <a:t>Subject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960928" y="2057234"/>
            <a:ext cx="1373036" cy="333148"/>
          </a:xfrm>
        </p:spPr>
        <p:txBody>
          <a:bodyPr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/>
              <a:t>SUBJECT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99815" y="2057234"/>
            <a:ext cx="1373036" cy="333148"/>
          </a:xfrm>
        </p:spPr>
        <p:txBody>
          <a:bodyPr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/>
              <a:t>SUBJECT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238700" y="2057234"/>
            <a:ext cx="1373036" cy="333148"/>
          </a:xfrm>
        </p:spPr>
        <p:txBody>
          <a:bodyPr>
            <a:noAutofit/>
          </a:bodyPr>
          <a:lstStyle>
            <a:lvl3pPr algn="ctr">
              <a:defRPr sz="1400">
                <a:solidFill>
                  <a:srgbClr val="FFFFFF"/>
                </a:solidFill>
              </a:defRPr>
            </a:lvl3pPr>
          </a:lstStyle>
          <a:p>
            <a:pPr lvl="2"/>
            <a:r>
              <a:rPr lang="en-AU"/>
              <a:t>SUBJECT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6"/>
          </p:nvPr>
        </p:nvSpPr>
        <p:spPr>
          <a:xfrm>
            <a:off x="2787650" y="248086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37"/>
          </p:nvPr>
        </p:nvSpPr>
        <p:spPr>
          <a:xfrm>
            <a:off x="2787650" y="311680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7" name="Picture Placeholder 24"/>
          <p:cNvSpPr>
            <a:spLocks noGrp="1"/>
          </p:cNvSpPr>
          <p:nvPr>
            <p:ph type="pic" sz="quarter" idx="38"/>
          </p:nvPr>
        </p:nvSpPr>
        <p:spPr>
          <a:xfrm>
            <a:off x="2787650" y="37648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39"/>
          </p:nvPr>
        </p:nvSpPr>
        <p:spPr>
          <a:xfrm>
            <a:off x="2787650" y="4473432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9" name="Picture Placeholder 24"/>
          <p:cNvSpPr>
            <a:spLocks noGrp="1"/>
          </p:cNvSpPr>
          <p:nvPr>
            <p:ph type="pic" sz="quarter" idx="40"/>
          </p:nvPr>
        </p:nvSpPr>
        <p:spPr>
          <a:xfrm>
            <a:off x="2787650" y="51390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41"/>
          </p:nvPr>
        </p:nvSpPr>
        <p:spPr>
          <a:xfrm>
            <a:off x="4427984" y="248086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9" name="Picture Placeholder 24"/>
          <p:cNvSpPr>
            <a:spLocks noGrp="1"/>
          </p:cNvSpPr>
          <p:nvPr>
            <p:ph type="pic" sz="quarter" idx="42"/>
          </p:nvPr>
        </p:nvSpPr>
        <p:spPr>
          <a:xfrm>
            <a:off x="4427984" y="311680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0" name="Picture Placeholder 24"/>
          <p:cNvSpPr>
            <a:spLocks noGrp="1"/>
          </p:cNvSpPr>
          <p:nvPr>
            <p:ph type="pic" sz="quarter" idx="43"/>
          </p:nvPr>
        </p:nvSpPr>
        <p:spPr>
          <a:xfrm>
            <a:off x="4427984" y="37648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44"/>
          </p:nvPr>
        </p:nvSpPr>
        <p:spPr>
          <a:xfrm>
            <a:off x="4427984" y="4473432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45"/>
          </p:nvPr>
        </p:nvSpPr>
        <p:spPr>
          <a:xfrm>
            <a:off x="4427984" y="51390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3" name="Picture Placeholder 24"/>
          <p:cNvSpPr>
            <a:spLocks noGrp="1"/>
          </p:cNvSpPr>
          <p:nvPr>
            <p:ph type="pic" sz="quarter" idx="46"/>
          </p:nvPr>
        </p:nvSpPr>
        <p:spPr>
          <a:xfrm>
            <a:off x="6084168" y="248086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4" name="Picture Placeholder 24"/>
          <p:cNvSpPr>
            <a:spLocks noGrp="1"/>
          </p:cNvSpPr>
          <p:nvPr>
            <p:ph type="pic" sz="quarter" idx="47"/>
          </p:nvPr>
        </p:nvSpPr>
        <p:spPr>
          <a:xfrm>
            <a:off x="6084168" y="311680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5" name="Picture Placeholder 24"/>
          <p:cNvSpPr>
            <a:spLocks noGrp="1"/>
          </p:cNvSpPr>
          <p:nvPr>
            <p:ph type="pic" sz="quarter" idx="48"/>
          </p:nvPr>
        </p:nvSpPr>
        <p:spPr>
          <a:xfrm>
            <a:off x="6084168" y="37648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6" name="Picture Placeholder 24"/>
          <p:cNvSpPr>
            <a:spLocks noGrp="1"/>
          </p:cNvSpPr>
          <p:nvPr>
            <p:ph type="pic" sz="quarter" idx="49"/>
          </p:nvPr>
        </p:nvSpPr>
        <p:spPr>
          <a:xfrm>
            <a:off x="6084168" y="4473432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7" name="Picture Placeholder 24"/>
          <p:cNvSpPr>
            <a:spLocks noGrp="1"/>
          </p:cNvSpPr>
          <p:nvPr>
            <p:ph type="pic" sz="quarter" idx="50"/>
          </p:nvPr>
        </p:nvSpPr>
        <p:spPr>
          <a:xfrm>
            <a:off x="6084168" y="51390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8" name="Picture Placeholder 24"/>
          <p:cNvSpPr>
            <a:spLocks noGrp="1"/>
          </p:cNvSpPr>
          <p:nvPr>
            <p:ph type="pic" sz="quarter" idx="51"/>
          </p:nvPr>
        </p:nvSpPr>
        <p:spPr>
          <a:xfrm>
            <a:off x="7724502" y="248086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9" name="Picture Placeholder 24"/>
          <p:cNvSpPr>
            <a:spLocks noGrp="1"/>
          </p:cNvSpPr>
          <p:nvPr>
            <p:ph type="pic" sz="quarter" idx="52"/>
          </p:nvPr>
        </p:nvSpPr>
        <p:spPr>
          <a:xfrm>
            <a:off x="7724502" y="3116808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0" name="Picture Placeholder 24"/>
          <p:cNvSpPr>
            <a:spLocks noGrp="1"/>
          </p:cNvSpPr>
          <p:nvPr>
            <p:ph type="pic" sz="quarter" idx="53"/>
          </p:nvPr>
        </p:nvSpPr>
        <p:spPr>
          <a:xfrm>
            <a:off x="7724502" y="37648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1" name="Picture Placeholder 24"/>
          <p:cNvSpPr>
            <a:spLocks noGrp="1"/>
          </p:cNvSpPr>
          <p:nvPr>
            <p:ph type="pic" sz="quarter" idx="54"/>
          </p:nvPr>
        </p:nvSpPr>
        <p:spPr>
          <a:xfrm>
            <a:off x="7724502" y="4473432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2" name="Picture Placeholder 24"/>
          <p:cNvSpPr>
            <a:spLocks noGrp="1"/>
          </p:cNvSpPr>
          <p:nvPr>
            <p:ph type="pic" sz="quarter" idx="55"/>
          </p:nvPr>
        </p:nvSpPr>
        <p:spPr>
          <a:xfrm>
            <a:off x="7724502" y="5139080"/>
            <a:ext cx="453874" cy="453874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82" y="2528757"/>
            <a:ext cx="2127519" cy="3597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600"/>
            </a:lvl3pPr>
          </a:lstStyle>
          <a:p>
            <a:pPr lvl="2"/>
            <a:r>
              <a:rPr lang="en-AU"/>
              <a:t>Third level</a:t>
            </a:r>
          </a:p>
          <a:p>
            <a:pPr lvl="2"/>
            <a:endParaRPr lang="en-AU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Third level</a:t>
            </a:r>
          </a:p>
          <a:p>
            <a:pPr lvl="2"/>
            <a:endParaRPr lang="en-AU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Third level</a:t>
            </a:r>
          </a:p>
          <a:p>
            <a:pPr lvl="2"/>
            <a:endParaRPr lang="en-AU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Third level</a:t>
            </a:r>
          </a:p>
          <a:p>
            <a:pPr lvl="2"/>
            <a:endParaRPr lang="en-AU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401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21" name="Content Placeholder 6"/>
          <p:cNvSpPr>
            <a:spLocks noGrp="1"/>
          </p:cNvSpPr>
          <p:nvPr userDrawn="1">
            <p:ph sz="quarter" idx="31" hasCustomPrompt="1"/>
          </p:nvPr>
        </p:nvSpPr>
        <p:spPr>
          <a:xfrm>
            <a:off x="798286" y="3949095"/>
            <a:ext cx="1221619" cy="713619"/>
          </a:xfrm>
        </p:spPr>
        <p:txBody>
          <a:bodyPr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22" name="Content Placeholder 6"/>
          <p:cNvSpPr>
            <a:spLocks noGrp="1"/>
          </p:cNvSpPr>
          <p:nvPr userDrawn="1">
            <p:ph sz="quarter" idx="32" hasCustomPrompt="1"/>
          </p:nvPr>
        </p:nvSpPr>
        <p:spPr>
          <a:xfrm>
            <a:off x="798286" y="2636912"/>
            <a:ext cx="1221619" cy="719517"/>
          </a:xfrm>
        </p:spPr>
        <p:txBody>
          <a:bodyPr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23" name="Content Placeholder 6"/>
          <p:cNvSpPr>
            <a:spLocks noGrp="1"/>
          </p:cNvSpPr>
          <p:nvPr userDrawn="1">
            <p:ph sz="quarter" idx="33" hasCustomPrompt="1"/>
          </p:nvPr>
        </p:nvSpPr>
        <p:spPr>
          <a:xfrm>
            <a:off x="2123728" y="3949095"/>
            <a:ext cx="1221619" cy="713619"/>
          </a:xfrm>
        </p:spPr>
        <p:txBody>
          <a:bodyPr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24" name="Content Placeholder 6"/>
          <p:cNvSpPr>
            <a:spLocks noGrp="1"/>
          </p:cNvSpPr>
          <p:nvPr userDrawn="1">
            <p:ph sz="quarter" idx="34" hasCustomPrompt="1"/>
          </p:nvPr>
        </p:nvSpPr>
        <p:spPr>
          <a:xfrm>
            <a:off x="2123728" y="2636912"/>
            <a:ext cx="1221619" cy="719517"/>
          </a:xfrm>
        </p:spPr>
        <p:txBody>
          <a:bodyPr/>
          <a:lstStyle>
            <a:lvl3pPr algn="ctr">
              <a:lnSpc>
                <a:spcPts val="1200"/>
              </a:lnSpc>
              <a:defRPr/>
            </a:lvl3pPr>
            <a:lvl4pPr>
              <a:lnSpc>
                <a:spcPts val="1200"/>
              </a:lnSpc>
              <a:defRPr sz="1000"/>
            </a:lvl4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3966206" y="2094301"/>
            <a:ext cx="4623527" cy="403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velum.</a:t>
            </a:r>
          </a:p>
          <a:p>
            <a:pPr lvl="3"/>
            <a:endParaRPr lang="en-AU"/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velum.</a:t>
            </a:r>
            <a:endParaRPr lang="en-US"/>
          </a:p>
          <a:p>
            <a:pPr lvl="3"/>
            <a:endParaRPr lang="en-US"/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velum.</a:t>
            </a:r>
            <a:endParaRPr lang="en-US"/>
          </a:p>
          <a:p>
            <a:pPr lvl="3"/>
            <a:endParaRPr lang="en-US"/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50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9064" y="1678178"/>
            <a:ext cx="3921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30" hasCustomPrompt="1"/>
          </p:nvPr>
        </p:nvSpPr>
        <p:spPr>
          <a:xfrm>
            <a:off x="4716016" y="1678178"/>
            <a:ext cx="3921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3491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30" hasCustomPrompt="1"/>
          </p:nvPr>
        </p:nvSpPr>
        <p:spPr>
          <a:xfrm>
            <a:off x="785587" y="1947900"/>
            <a:ext cx="3090938" cy="4565385"/>
          </a:xfrm>
        </p:spPr>
        <p:txBody>
          <a:bodyPr/>
          <a:lstStyle>
            <a:lvl4pPr marL="0" marR="0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/>
            </a:lvl4pPr>
            <a:lvl5pPr>
              <a:defRPr sz="1600" baseline="0"/>
            </a:lvl5pPr>
          </a:lstStyle>
          <a:p>
            <a:pPr lvl="2"/>
            <a:r>
              <a:rPr lang="en-AU"/>
              <a:t>Third level</a:t>
            </a:r>
          </a:p>
          <a:p>
            <a:pPr lvl="4"/>
            <a:r>
              <a:rPr lang="en-AU"/>
              <a:t>	</a:t>
            </a: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	non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endParaRPr lang="en-AU"/>
          </a:p>
          <a:p>
            <a:pPr lvl="4"/>
            <a:endParaRPr lang="en-AU"/>
          </a:p>
          <a:p>
            <a:pPr lvl="4"/>
            <a:r>
              <a:rPr lang="en-AU"/>
              <a:t>	</a:t>
            </a: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	non </a:t>
            </a:r>
            <a:r>
              <a:rPr lang="en-AU" err="1"/>
              <a:t>tutte</a:t>
            </a:r>
            <a:r>
              <a:rPr lang="en-AU"/>
              <a:t> rum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endParaRPr lang="en-AU"/>
          </a:p>
          <a:p>
            <a:pPr marL="0" marR="0" lvl="3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pPr marL="0" marR="0" lvl="3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pPr lvl="4"/>
            <a:r>
              <a:rPr lang="en-AU"/>
              <a:t>	</a:t>
            </a: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	non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orum</a:t>
            </a:r>
            <a:r>
              <a:rPr lang="en-AU"/>
              <a:t> </a:t>
            </a:r>
            <a:r>
              <a:rPr lang="en-AU" err="1"/>
              <a:t>ipsum</a:t>
            </a:r>
            <a:endParaRPr lang="en-AU"/>
          </a:p>
          <a:p>
            <a:pPr marL="0" marR="0" lvl="3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pPr marL="0" marR="0" lvl="3" indent="0" algn="l" defTabSz="457200" rtl="0" eaLnBrk="1" fontAlgn="auto" latinLnBrk="0" hangingPunct="1">
              <a:lnSpc>
                <a:spcPts val="72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pPr lvl="4"/>
            <a:r>
              <a:rPr lang="en-AU"/>
              <a:t>	</a:t>
            </a: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	non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719668" y="2264324"/>
            <a:ext cx="550331" cy="50134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719668" y="2984941"/>
            <a:ext cx="550331" cy="50134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US"/>
              <a:t>	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33"/>
          </p:nvPr>
        </p:nvSpPr>
        <p:spPr>
          <a:xfrm>
            <a:off x="719668" y="3705558"/>
            <a:ext cx="550331" cy="50134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34"/>
          </p:nvPr>
        </p:nvSpPr>
        <p:spPr>
          <a:xfrm>
            <a:off x="719668" y="4426176"/>
            <a:ext cx="550331" cy="50134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35"/>
          </p:nvPr>
        </p:nvSpPr>
        <p:spPr>
          <a:xfrm>
            <a:off x="4048125" y="1898235"/>
            <a:ext cx="4664075" cy="36512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11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73730" y="2172004"/>
            <a:ext cx="641350" cy="64135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0" y="2872620"/>
            <a:ext cx="864810" cy="290286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2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3934747"/>
            <a:ext cx="864810" cy="290286"/>
          </a:xfrm>
          <a:prstGeom prst="rect">
            <a:avLst/>
          </a:prstGeom>
          <a:solidFill>
            <a:srgbClr val="D6001C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855587" y="4293315"/>
            <a:ext cx="641350" cy="64135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49048" y="3217333"/>
            <a:ext cx="0" cy="653143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0" y="3543905"/>
            <a:ext cx="1088571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224284" y="2685143"/>
            <a:ext cx="0" cy="1832428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19476" y="2691191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2219476" y="4516858"/>
            <a:ext cx="4940905" cy="0"/>
          </a:xfrm>
          <a:prstGeom prst="line">
            <a:avLst/>
          </a:prstGeom>
          <a:ln w="12700">
            <a:solidFill>
              <a:srgbClr val="D6D2C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2660952" y="2485571"/>
            <a:ext cx="1245810" cy="405191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328968" y="2485571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026359" y="2485571"/>
            <a:ext cx="1245810" cy="405191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2660952" y="4323336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4328968" y="4203096"/>
            <a:ext cx="1245810" cy="628952"/>
          </a:xfrm>
          <a:prstGeom prst="rect">
            <a:avLst/>
          </a:prstGeom>
          <a:solidFill>
            <a:srgbClr val="6D0020"/>
          </a:solidFill>
        </p:spPr>
        <p:txBody>
          <a:bodyPr wrap="square" rtlCol="0" anchor="ctr" anchorCtr="0">
            <a:noAutofit/>
          </a:bodyPr>
          <a:lstStyle/>
          <a:p>
            <a:pPr algn="ctr"/>
            <a:endParaRPr lang="en-US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6026359" y="4323336"/>
            <a:ext cx="1245810" cy="405191"/>
          </a:xfrm>
          <a:prstGeom prst="rect">
            <a:avLst/>
          </a:prstGeom>
          <a:solidFill>
            <a:srgbClr val="C6007E"/>
          </a:solidFill>
        </p:spPr>
        <p:txBody>
          <a:bodyPr wrap="square" rtlCol="0" anchor="ctr" anchorCtr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4025760" y="3686960"/>
            <a:ext cx="552288" cy="552288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7382189" y="2395983"/>
            <a:ext cx="552288" cy="552288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7382189" y="4221088"/>
            <a:ext cx="552288" cy="552288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5" hasCustomPrompt="1"/>
          </p:nvPr>
        </p:nvSpPr>
        <p:spPr>
          <a:xfrm>
            <a:off x="2581544" y="4853703"/>
            <a:ext cx="1536700" cy="890587"/>
          </a:xfrm>
        </p:spPr>
        <p:txBody>
          <a:bodyPr/>
          <a:lstStyle/>
          <a:p>
            <a:pPr lvl="3"/>
            <a:r>
              <a:rPr lang="en-AU"/>
              <a:t>Fourth level</a:t>
            </a:r>
          </a:p>
        </p:txBody>
      </p:sp>
      <p:sp>
        <p:nvSpPr>
          <p:cNvPr id="28" name="Content Placeholder 10"/>
          <p:cNvSpPr>
            <a:spLocks noGrp="1"/>
          </p:cNvSpPr>
          <p:nvPr>
            <p:ph sz="quarter" idx="36" hasCustomPrompt="1"/>
          </p:nvPr>
        </p:nvSpPr>
        <p:spPr>
          <a:xfrm>
            <a:off x="4241635" y="4853703"/>
            <a:ext cx="1536700" cy="890587"/>
          </a:xfrm>
        </p:spPr>
        <p:txBody>
          <a:bodyPr/>
          <a:lstStyle/>
          <a:p>
            <a:pPr lvl="3"/>
            <a:r>
              <a:rPr lang="en-AU"/>
              <a:t>Fourth level</a:t>
            </a:r>
          </a:p>
        </p:txBody>
      </p:sp>
      <p:sp>
        <p:nvSpPr>
          <p:cNvPr id="29" name="Content Placeholder 10"/>
          <p:cNvSpPr>
            <a:spLocks noGrp="1"/>
          </p:cNvSpPr>
          <p:nvPr>
            <p:ph sz="quarter" idx="37" hasCustomPrompt="1"/>
          </p:nvPr>
        </p:nvSpPr>
        <p:spPr>
          <a:xfrm>
            <a:off x="5939364" y="4853703"/>
            <a:ext cx="1536700" cy="890587"/>
          </a:xfrm>
        </p:spPr>
        <p:txBody>
          <a:bodyPr/>
          <a:lstStyle/>
          <a:p>
            <a:pPr lvl="3"/>
            <a:r>
              <a:rPr lang="en-AU"/>
              <a:t>Fourth level</a:t>
            </a:r>
          </a:p>
        </p:txBody>
      </p:sp>
      <p:sp>
        <p:nvSpPr>
          <p:cNvPr id="38" name="Content Placeholder 10"/>
          <p:cNvSpPr>
            <a:spLocks noGrp="1"/>
          </p:cNvSpPr>
          <p:nvPr>
            <p:ph sz="quarter" idx="38" hasCustomPrompt="1"/>
          </p:nvPr>
        </p:nvSpPr>
        <p:spPr>
          <a:xfrm>
            <a:off x="2581544" y="1801695"/>
            <a:ext cx="1536700" cy="672972"/>
          </a:xfrm>
        </p:spPr>
        <p:txBody>
          <a:bodyPr/>
          <a:lstStyle/>
          <a:p>
            <a:pPr lvl="3"/>
            <a:r>
              <a:rPr lang="en-AU"/>
              <a:t>Fourth level</a:t>
            </a:r>
          </a:p>
        </p:txBody>
      </p:sp>
      <p:sp>
        <p:nvSpPr>
          <p:cNvPr id="39" name="Content Placeholder 10"/>
          <p:cNvSpPr>
            <a:spLocks noGrp="1"/>
          </p:cNvSpPr>
          <p:nvPr>
            <p:ph sz="quarter" idx="39" hasCustomPrompt="1"/>
          </p:nvPr>
        </p:nvSpPr>
        <p:spPr>
          <a:xfrm>
            <a:off x="4241635" y="1801695"/>
            <a:ext cx="1536700" cy="672972"/>
          </a:xfrm>
        </p:spPr>
        <p:txBody>
          <a:bodyPr/>
          <a:lstStyle/>
          <a:p>
            <a:pPr lvl="3"/>
            <a:r>
              <a:rPr lang="en-AU"/>
              <a:t>Fourth level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40" hasCustomPrompt="1"/>
          </p:nvPr>
        </p:nvSpPr>
        <p:spPr>
          <a:xfrm>
            <a:off x="5939364" y="1801695"/>
            <a:ext cx="1536700" cy="672972"/>
          </a:xfrm>
        </p:spPr>
        <p:txBody>
          <a:bodyPr/>
          <a:lstStyle/>
          <a:p>
            <a:pPr lvl="3"/>
            <a:r>
              <a:rPr lang="en-AU"/>
              <a:t>Fourth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1" hasCustomPrompt="1"/>
          </p:nvPr>
        </p:nvSpPr>
        <p:spPr>
          <a:xfrm>
            <a:off x="2670647" y="2486025"/>
            <a:ext cx="1234433" cy="404053"/>
          </a:xfrm>
        </p:spPr>
        <p:txBody>
          <a:bodyPr anchor="ctr" anchorCtr="0"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41" name="Content Placeholder 15"/>
          <p:cNvSpPr>
            <a:spLocks noGrp="1"/>
          </p:cNvSpPr>
          <p:nvPr>
            <p:ph sz="quarter" idx="42" hasCustomPrompt="1"/>
          </p:nvPr>
        </p:nvSpPr>
        <p:spPr>
          <a:xfrm>
            <a:off x="4338171" y="2486025"/>
            <a:ext cx="1234433" cy="404053"/>
          </a:xfrm>
        </p:spPr>
        <p:txBody>
          <a:bodyPr anchor="ctr" anchorCtr="0"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42" name="Content Placeholder 15"/>
          <p:cNvSpPr>
            <a:spLocks noGrp="1"/>
          </p:cNvSpPr>
          <p:nvPr>
            <p:ph sz="quarter" idx="43" hasCustomPrompt="1"/>
          </p:nvPr>
        </p:nvSpPr>
        <p:spPr>
          <a:xfrm>
            <a:off x="6029965" y="2486025"/>
            <a:ext cx="1234433" cy="404053"/>
          </a:xfrm>
        </p:spPr>
        <p:txBody>
          <a:bodyPr anchor="ctr" anchorCtr="0"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44" name="Content Placeholder 15"/>
          <p:cNvSpPr>
            <a:spLocks noGrp="1"/>
          </p:cNvSpPr>
          <p:nvPr>
            <p:ph sz="quarter" idx="44" hasCustomPrompt="1"/>
          </p:nvPr>
        </p:nvSpPr>
        <p:spPr>
          <a:xfrm>
            <a:off x="2670647" y="4322766"/>
            <a:ext cx="1234433" cy="404053"/>
          </a:xfrm>
        </p:spPr>
        <p:txBody>
          <a:bodyPr anchor="ctr" anchorCtr="0"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45" name="Content Placeholder 15"/>
          <p:cNvSpPr>
            <a:spLocks noGrp="1"/>
          </p:cNvSpPr>
          <p:nvPr>
            <p:ph sz="quarter" idx="45" hasCustomPrompt="1"/>
          </p:nvPr>
        </p:nvSpPr>
        <p:spPr>
          <a:xfrm>
            <a:off x="6029965" y="4322766"/>
            <a:ext cx="1234433" cy="404053"/>
          </a:xfrm>
        </p:spPr>
        <p:txBody>
          <a:bodyPr anchor="ctr" anchorCtr="0"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Third level</a:t>
            </a:r>
          </a:p>
        </p:txBody>
      </p:sp>
      <p:sp>
        <p:nvSpPr>
          <p:cNvPr id="46" name="Content Placeholder 15"/>
          <p:cNvSpPr>
            <a:spLocks noGrp="1"/>
          </p:cNvSpPr>
          <p:nvPr>
            <p:ph sz="quarter" idx="46" hasCustomPrompt="1"/>
          </p:nvPr>
        </p:nvSpPr>
        <p:spPr>
          <a:xfrm>
            <a:off x="4338171" y="4313605"/>
            <a:ext cx="1234433" cy="404053"/>
          </a:xfrm>
        </p:spPr>
        <p:txBody>
          <a:bodyPr anchor="ctr" anchorCtr="0"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94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8544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381624" y="2152649"/>
            <a:ext cx="2032757" cy="2791279"/>
          </a:xfrm>
        </p:spPr>
        <p:txBody>
          <a:bodyPr>
            <a:normAutofit/>
          </a:bodyPr>
          <a:lstStyle>
            <a:lvl3pPr>
              <a:defRPr sz="1600"/>
            </a:lvl3pPr>
            <a:lvl4pPr>
              <a:defRPr sz="1600"/>
            </a:lvl4pPr>
          </a:lstStyle>
          <a:p>
            <a:pPr lvl="2"/>
            <a:r>
              <a:rPr lang="en-AU"/>
              <a:t>2001 – 2004</a:t>
            </a:r>
          </a:p>
          <a:p>
            <a:pPr lvl="3"/>
            <a:r>
              <a:rPr lang="en-AU"/>
              <a:t>Consistent</a:t>
            </a:r>
          </a:p>
          <a:p>
            <a:pPr lvl="2"/>
            <a:endParaRPr lang="en-AU"/>
          </a:p>
          <a:p>
            <a:pPr lvl="2"/>
            <a:r>
              <a:rPr lang="en-AU"/>
              <a:t>2001 – 2004</a:t>
            </a:r>
          </a:p>
          <a:p>
            <a:pPr lvl="3"/>
            <a:r>
              <a:rPr lang="en-AU"/>
              <a:t>Consistent</a:t>
            </a:r>
          </a:p>
          <a:p>
            <a:pPr lvl="3"/>
            <a:endParaRPr lang="en-AU"/>
          </a:p>
          <a:p>
            <a:pPr lvl="2"/>
            <a:r>
              <a:rPr lang="en-AU"/>
              <a:t>2001 – 2004</a:t>
            </a:r>
          </a:p>
          <a:p>
            <a:pPr lvl="3"/>
            <a:r>
              <a:rPr lang="en-AU"/>
              <a:t>Consistent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7474857" y="2152650"/>
            <a:ext cx="1206500" cy="2800350"/>
          </a:xfrm>
        </p:spPr>
        <p:txBody>
          <a:bodyPr>
            <a:normAutofit/>
          </a:bodyPr>
          <a:lstStyle>
            <a:lvl4pPr>
              <a:defRPr sz="1600"/>
            </a:lvl4pPr>
          </a:lstStyle>
          <a:p>
            <a:pPr lvl="3"/>
            <a:r>
              <a:rPr lang="en-AU"/>
              <a:t>100%</a:t>
            </a:r>
          </a:p>
          <a:p>
            <a:pPr lvl="3"/>
            <a:endParaRPr lang="en-AU"/>
          </a:p>
          <a:p>
            <a:pPr lvl="3"/>
            <a:endParaRPr lang="en-AU"/>
          </a:p>
          <a:p>
            <a:pPr lvl="3"/>
            <a:r>
              <a:rPr lang="en-AU"/>
              <a:t>30% – 70%</a:t>
            </a:r>
          </a:p>
          <a:p>
            <a:pPr lvl="3"/>
            <a:endParaRPr lang="en-AU"/>
          </a:p>
          <a:p>
            <a:pPr lvl="3"/>
            <a:endParaRPr lang="en-AU"/>
          </a:p>
          <a:p>
            <a:pPr lvl="3"/>
            <a:r>
              <a:rPr lang="en-AU"/>
              <a:t>90% – 10%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36" hasCustomPrompt="1"/>
          </p:nvPr>
        </p:nvSpPr>
        <p:spPr>
          <a:xfrm>
            <a:off x="5387974" y="4929187"/>
            <a:ext cx="3223835" cy="1286875"/>
          </a:xfrm>
        </p:spPr>
        <p:txBody>
          <a:bodyPr/>
          <a:lstStyle>
            <a:lvl4pPr>
              <a:defRPr/>
            </a:lvl4pPr>
          </a:lstStyle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toor</a:t>
            </a:r>
            <a:r>
              <a:rPr lang="en-AU"/>
              <a:t> velum sit</a:t>
            </a:r>
          </a:p>
          <a:p>
            <a:pPr lvl="3"/>
            <a:r>
              <a:rPr lang="en-AU" err="1"/>
              <a:t>Coluptattem</a:t>
            </a:r>
            <a:r>
              <a:rPr lang="en-AU"/>
              <a:t> anon velum </a:t>
            </a:r>
            <a:r>
              <a:rPr lang="en-AU" err="1"/>
              <a:t>delios</a:t>
            </a:r>
            <a:r>
              <a:rPr lang="en-AU"/>
              <a:t> vela </a:t>
            </a:r>
            <a:r>
              <a:rPr lang="en-AU" err="1"/>
              <a:t>eis</a:t>
            </a:r>
            <a:r>
              <a:rPr lang="en-AU"/>
              <a:t> </a:t>
            </a:r>
            <a:r>
              <a:rPr lang="en-AU" err="1"/>
              <a:t>mia</a:t>
            </a:r>
            <a:r>
              <a:rPr lang="en-AU"/>
              <a:t> dos ute </a:t>
            </a:r>
            <a:r>
              <a:rPr lang="en-AU" err="1"/>
              <a:t>il</a:t>
            </a:r>
            <a:r>
              <a:rPr lang="en-A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533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754147" y="2235666"/>
            <a:ext cx="1520588" cy="148028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2771800" y="2235666"/>
            <a:ext cx="1520588" cy="148028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38"/>
          </p:nvPr>
        </p:nvSpPr>
        <p:spPr>
          <a:xfrm>
            <a:off x="4788024" y="2235666"/>
            <a:ext cx="1520588" cy="148028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6805677" y="2235666"/>
            <a:ext cx="1520588" cy="148028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41349" y="3876964"/>
            <a:ext cx="1747461" cy="2066974"/>
          </a:xfrm>
        </p:spPr>
        <p:txBody>
          <a:bodyPr/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51636" y="3876964"/>
            <a:ext cx="1747461" cy="2066974"/>
          </a:xfrm>
        </p:spPr>
        <p:txBody>
          <a:bodyPr/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661923" y="3876964"/>
            <a:ext cx="1747461" cy="2066974"/>
          </a:xfrm>
        </p:spPr>
        <p:txBody>
          <a:bodyPr/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672211" y="3876964"/>
            <a:ext cx="1747461" cy="2066974"/>
          </a:xfrm>
        </p:spPr>
        <p:txBody>
          <a:bodyPr/>
          <a:lstStyle>
            <a:lvl3pPr algn="ctr">
              <a:defRPr/>
            </a:lvl3pPr>
            <a:lvl4pPr algn="ctr">
              <a:defRPr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0409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625694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676712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712970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89436" y="3022471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2625694" y="385752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4676712" y="385752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712970" y="386866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589436" y="3857523"/>
            <a:ext cx="1873164" cy="806056"/>
          </a:xfrm>
          <a:prstGeom prst="rect">
            <a:avLst/>
          </a:prstGeom>
          <a:solidFill>
            <a:srgbClr val="A619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33155"/>
            <a:ext cx="2133600" cy="365125"/>
          </a:xfrm>
        </p:spPr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33155"/>
            <a:ext cx="2133600" cy="365125"/>
          </a:xfrm>
        </p:spPr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23471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26933" y="4825735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46" y="3947762"/>
            <a:ext cx="1747461" cy="634630"/>
          </a:xfrm>
        </p:spPr>
        <p:txBody>
          <a:bodyPr/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1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28" y="3947762"/>
            <a:ext cx="1747461" cy="634630"/>
          </a:xfrm>
        </p:spPr>
        <p:txBody>
          <a:bodyPr/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13" y="3947762"/>
            <a:ext cx="1747461" cy="634630"/>
          </a:xfrm>
        </p:spPr>
        <p:txBody>
          <a:bodyPr/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3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4995" y="3947762"/>
            <a:ext cx="1747461" cy="634630"/>
          </a:xfrm>
        </p:spPr>
        <p:txBody>
          <a:bodyPr/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FFFFFF"/>
                </a:solidFill>
              </a:defRPr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46" y="3148432"/>
            <a:ext cx="1747461" cy="634630"/>
          </a:xfrm>
        </p:spPr>
        <p:txBody>
          <a:bodyPr/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28" y="3148432"/>
            <a:ext cx="1747461" cy="634630"/>
          </a:xfrm>
        </p:spPr>
        <p:txBody>
          <a:bodyPr/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13" y="3148432"/>
            <a:ext cx="1747461" cy="634630"/>
          </a:xfrm>
        </p:spPr>
        <p:txBody>
          <a:bodyPr/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4995" y="3148432"/>
            <a:ext cx="1747461" cy="634630"/>
          </a:xfrm>
        </p:spPr>
        <p:txBody>
          <a:bodyPr/>
          <a:lstStyle>
            <a:lvl3pPr algn="l">
              <a:defRPr/>
            </a:lvl3pPr>
            <a:lvl4pPr algn="l">
              <a:defRPr b="1">
                <a:solidFill>
                  <a:srgbClr val="6D0020"/>
                </a:solidFill>
                <a:latin typeface="Arial"/>
                <a:cs typeface="Arial"/>
              </a:defRPr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1"/>
          </p:nvPr>
        </p:nvSpPr>
        <p:spPr>
          <a:xfrm>
            <a:off x="2915816" y="4825735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2"/>
          </p:nvPr>
        </p:nvSpPr>
        <p:spPr>
          <a:xfrm>
            <a:off x="5009847" y="4825735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53"/>
          </p:nvPr>
        </p:nvSpPr>
        <p:spPr>
          <a:xfrm>
            <a:off x="7045122" y="4825735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36" y="1524617"/>
            <a:ext cx="8171077" cy="1316057"/>
          </a:xfrm>
        </p:spPr>
        <p:txBody>
          <a:bodyPr/>
          <a:lstStyle>
            <a:lvl4pPr>
              <a:defRPr baseline="0"/>
            </a:lvl4pPr>
          </a:lstStyle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velum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</a:t>
            </a:r>
            <a:r>
              <a:rPr lang="en-AU" err="1"/>
              <a:t>velumvelum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velum </a:t>
            </a:r>
            <a:r>
              <a:rPr lang="en-AU" err="1"/>
              <a:t>dolor</a:t>
            </a:r>
            <a:r>
              <a:rPr lang="en-A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72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625694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676712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712970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89436" y="3111590"/>
            <a:ext cx="1873164" cy="3085049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926933" y="3853644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Content Placeholder 17"/>
          <p:cNvSpPr>
            <a:spLocks noGrp="1"/>
          </p:cNvSpPr>
          <p:nvPr>
            <p:ph sz="quarter" idx="40" hasCustomPrompt="1"/>
          </p:nvPr>
        </p:nvSpPr>
        <p:spPr>
          <a:xfrm>
            <a:off x="658746" y="5150281"/>
            <a:ext cx="1747461" cy="1121481"/>
          </a:xfrm>
        </p:spPr>
        <p:txBody>
          <a:bodyPr/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41" hasCustomPrompt="1"/>
          </p:nvPr>
        </p:nvSpPr>
        <p:spPr>
          <a:xfrm>
            <a:off x="2698028" y="5150281"/>
            <a:ext cx="1747461" cy="1121481"/>
          </a:xfrm>
        </p:spPr>
        <p:txBody>
          <a:bodyPr/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16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4731513" y="5150281"/>
            <a:ext cx="1747461" cy="1121481"/>
          </a:xfrm>
        </p:spPr>
        <p:txBody>
          <a:bodyPr/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43" hasCustomPrompt="1"/>
          </p:nvPr>
        </p:nvSpPr>
        <p:spPr>
          <a:xfrm>
            <a:off x="6764995" y="5150281"/>
            <a:ext cx="1747461" cy="1121481"/>
          </a:xfrm>
        </p:spPr>
        <p:txBody>
          <a:bodyPr/>
          <a:lstStyle>
            <a:lvl3pPr algn="l">
              <a:defRPr>
                <a:solidFill>
                  <a:srgbClr val="FFFFFF"/>
                </a:solidFill>
              </a:defRPr>
            </a:lvl3pPr>
            <a:lvl4pPr algn="l">
              <a:defRPr>
                <a:solidFill>
                  <a:srgbClr val="000000"/>
                </a:solidFill>
              </a:defRPr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7" hasCustomPrompt="1"/>
          </p:nvPr>
        </p:nvSpPr>
        <p:spPr>
          <a:xfrm>
            <a:off x="658746" y="3237551"/>
            <a:ext cx="1747461" cy="634630"/>
          </a:xfrm>
        </p:spPr>
        <p:txBody>
          <a:bodyPr/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48" hasCustomPrompt="1"/>
          </p:nvPr>
        </p:nvSpPr>
        <p:spPr>
          <a:xfrm>
            <a:off x="2698028" y="3237551"/>
            <a:ext cx="1747461" cy="634630"/>
          </a:xfrm>
        </p:spPr>
        <p:txBody>
          <a:bodyPr/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49" hasCustomPrompt="1"/>
          </p:nvPr>
        </p:nvSpPr>
        <p:spPr>
          <a:xfrm>
            <a:off x="4731513" y="3237551"/>
            <a:ext cx="1747461" cy="634630"/>
          </a:xfrm>
        </p:spPr>
        <p:txBody>
          <a:bodyPr/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50" hasCustomPrompt="1"/>
          </p:nvPr>
        </p:nvSpPr>
        <p:spPr>
          <a:xfrm>
            <a:off x="6764995" y="3237551"/>
            <a:ext cx="1747461" cy="634630"/>
          </a:xfrm>
        </p:spPr>
        <p:txBody>
          <a:bodyPr/>
          <a:lstStyle>
            <a:lvl3pPr algn="l">
              <a:defRPr/>
            </a:lvl3pPr>
            <a:lvl4pPr algn="l">
              <a:defRPr/>
            </a:lvl4pPr>
          </a:lstStyle>
          <a:p>
            <a:pPr lvl="3"/>
            <a:r>
              <a:rPr lang="en-AU"/>
              <a:t>Fourth level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51"/>
          </p:nvPr>
        </p:nvSpPr>
        <p:spPr>
          <a:xfrm>
            <a:off x="2915816" y="3853644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52"/>
          </p:nvPr>
        </p:nvSpPr>
        <p:spPr>
          <a:xfrm>
            <a:off x="5009847" y="3853644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53"/>
          </p:nvPr>
        </p:nvSpPr>
        <p:spPr>
          <a:xfrm>
            <a:off x="7045122" y="3853644"/>
            <a:ext cx="1196796" cy="116507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Content Placeholder 34"/>
          <p:cNvSpPr>
            <a:spLocks noGrp="1"/>
          </p:cNvSpPr>
          <p:nvPr>
            <p:ph sz="quarter" idx="54" hasCustomPrompt="1"/>
          </p:nvPr>
        </p:nvSpPr>
        <p:spPr>
          <a:xfrm>
            <a:off x="458236" y="1524618"/>
            <a:ext cx="8171077" cy="1360616"/>
          </a:xfrm>
        </p:spPr>
        <p:txBody>
          <a:bodyPr/>
          <a:lstStyle>
            <a:lvl4pPr>
              <a:defRPr baseline="0"/>
            </a:lvl4pPr>
          </a:lstStyle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velum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velum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</a:t>
            </a:r>
            <a:r>
              <a:rPr lang="en-AU" err="1"/>
              <a:t>velumvelum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</a:t>
            </a:r>
            <a:r>
              <a:rPr lang="en-AU" err="1"/>
              <a:t>nonne</a:t>
            </a:r>
            <a:r>
              <a:rPr lang="en-AU"/>
              <a:t> </a:t>
            </a:r>
            <a:r>
              <a:rPr lang="en-AU" err="1"/>
              <a:t>tutte</a:t>
            </a:r>
            <a:r>
              <a:rPr lang="en-AU"/>
              <a:t> </a:t>
            </a:r>
            <a:r>
              <a:rPr lang="en-AU" err="1"/>
              <a:t>sant</a:t>
            </a:r>
            <a:r>
              <a:rPr lang="en-AU"/>
              <a:t> </a:t>
            </a:r>
            <a:r>
              <a:rPr lang="en-AU" err="1"/>
              <a:t>toro</a:t>
            </a:r>
            <a:r>
              <a:rPr lang="en-AU"/>
              <a:t> velum </a:t>
            </a:r>
            <a:r>
              <a:rPr lang="en-AU" err="1"/>
              <a:t>dolor</a:t>
            </a:r>
            <a:r>
              <a:rPr lang="en-AU"/>
              <a:t>.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23471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97618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586694" y="1737824"/>
            <a:ext cx="1548116" cy="4322281"/>
          </a:xfrm>
        </p:spPr>
        <p:txBody>
          <a:bodyPr>
            <a:noAutofit/>
          </a:bodyPr>
          <a:lstStyle>
            <a:lvl3pPr>
              <a:lnSpc>
                <a:spcPts val="2700"/>
              </a:lnSpc>
              <a:defRPr sz="1400"/>
            </a:lvl3pPr>
          </a:lstStyle>
          <a:p>
            <a:pPr lvl="2"/>
            <a:r>
              <a:rPr lang="en-AU"/>
              <a:t>Area</a:t>
            </a:r>
          </a:p>
          <a:p>
            <a:pPr lvl="2"/>
            <a:r>
              <a:rPr lang="en-AU" err="1"/>
              <a:t>mARKETING</a:t>
            </a:r>
            <a:endParaRPr lang="en-AU"/>
          </a:p>
          <a:p>
            <a:pPr lvl="2"/>
            <a:r>
              <a:rPr lang="en-AU"/>
              <a:t>PROMOTIONS</a:t>
            </a:r>
          </a:p>
          <a:p>
            <a:pPr lvl="2"/>
            <a:r>
              <a:rPr lang="en-AU"/>
              <a:t>DISTRIBUTION</a:t>
            </a:r>
          </a:p>
          <a:p>
            <a:pPr lvl="2"/>
            <a:r>
              <a:rPr lang="en-AU"/>
              <a:t>MARKET RESEARCH</a:t>
            </a:r>
          </a:p>
          <a:p>
            <a:pPr lvl="2"/>
            <a:r>
              <a:rPr lang="en-AU"/>
              <a:t>FINANCIAL REVIEW</a:t>
            </a:r>
          </a:p>
          <a:p>
            <a:pPr lvl="2"/>
            <a:r>
              <a:rPr lang="en-AU"/>
              <a:t>SALES STRATEGY</a:t>
            </a:r>
          </a:p>
          <a:p>
            <a:pPr lvl="2"/>
            <a:r>
              <a:rPr lang="en-AU"/>
              <a:t>TRAINING</a:t>
            </a:r>
          </a:p>
          <a:p>
            <a:pPr lvl="2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459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4077072"/>
            <a:ext cx="1765526" cy="1091841"/>
          </a:xfrm>
        </p:spPr>
        <p:txBody>
          <a:bodyPr/>
          <a:lstStyle>
            <a:lvl4pPr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406301" y="2180673"/>
            <a:ext cx="3979985" cy="335473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889002" y="2182434"/>
            <a:ext cx="1390952" cy="1482593"/>
          </a:xfrm>
        </p:spPr>
        <p:txBody>
          <a:bodyPr/>
          <a:lstStyle>
            <a:lvl4pPr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</a:p>
          <a:p>
            <a:pPr lvl="3"/>
            <a:r>
              <a:rPr lang="en-AU"/>
              <a:t>ease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28625" y="2182813"/>
            <a:ext cx="466725" cy="4667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5" hasCustomPrompt="1"/>
          </p:nvPr>
        </p:nvSpPr>
        <p:spPr>
          <a:xfrm>
            <a:off x="7103601" y="2182434"/>
            <a:ext cx="1390952" cy="1493732"/>
          </a:xfrm>
        </p:spPr>
        <p:txBody>
          <a:bodyPr/>
          <a:lstStyle>
            <a:lvl4pPr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6"/>
          </p:nvPr>
        </p:nvSpPr>
        <p:spPr>
          <a:xfrm>
            <a:off x="6643224" y="2182813"/>
            <a:ext cx="466725" cy="4667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7" hasCustomPrompt="1"/>
          </p:nvPr>
        </p:nvSpPr>
        <p:spPr>
          <a:xfrm>
            <a:off x="6630944" y="4077072"/>
            <a:ext cx="1765526" cy="1370337"/>
          </a:xfrm>
        </p:spPr>
        <p:txBody>
          <a:bodyPr/>
          <a:lstStyle>
            <a:lvl4pPr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158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2280930"/>
            <a:ext cx="3610050" cy="1762854"/>
          </a:xfrm>
        </p:spPr>
        <p:txBody>
          <a:bodyPr/>
          <a:lstStyle>
            <a:lvl4pPr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san el ease </a:t>
            </a:r>
            <a:r>
              <a:rPr lang="en-AU" err="1"/>
              <a:t>migliore</a:t>
            </a:r>
            <a:r>
              <a:rPr lang="en-AU"/>
              <a:t> ute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san el ease </a:t>
            </a:r>
            <a:r>
              <a:rPr lang="en-AU" err="1"/>
              <a:t>migliore</a:t>
            </a:r>
            <a:r>
              <a:rPr lang="en-AU"/>
              <a:t> ute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</a:t>
            </a:r>
            <a:r>
              <a:rPr lang="en-AU" err="1"/>
              <a:t>sanel</a:t>
            </a:r>
            <a:r>
              <a:rPr lang="en-AU"/>
              <a:t> ease </a:t>
            </a:r>
            <a:r>
              <a:rPr lang="en-AU" err="1"/>
              <a:t>migliore</a:t>
            </a:r>
            <a:r>
              <a:rPr lang="en-AU"/>
              <a:t> ute </a:t>
            </a:r>
            <a:r>
              <a:rPr lang="en-AU" err="1"/>
              <a:t>toro</a:t>
            </a:r>
            <a:r>
              <a:rPr lang="en-AU"/>
              <a:t> velum </a:t>
            </a:r>
            <a:r>
              <a:rPr lang="en-AU" err="1"/>
              <a:t>enoe</a:t>
            </a:r>
            <a:r>
              <a:rPr lang="en-AU"/>
              <a:t>.</a:t>
            </a:r>
          </a:p>
          <a:p>
            <a:pPr lvl="3"/>
            <a:endParaRPr lang="en-AU"/>
          </a:p>
          <a:p>
            <a:pPr lvl="3"/>
            <a:endParaRPr lang="en-AU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486682" y="2180672"/>
            <a:ext cx="3979985" cy="360085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124864" y="4129144"/>
            <a:ext cx="2509760" cy="538995"/>
          </a:xfrm>
        </p:spPr>
        <p:txBody>
          <a:bodyPr/>
          <a:lstStyle>
            <a:lvl4pPr>
              <a:defRPr baseline="0"/>
            </a:lvl4pPr>
          </a:lstStyle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san.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3" y="4093861"/>
            <a:ext cx="629708" cy="62970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124864" y="4976702"/>
            <a:ext cx="2509760" cy="538995"/>
          </a:xfrm>
        </p:spPr>
        <p:txBody>
          <a:bodyPr/>
          <a:lstStyle>
            <a:lvl4pPr>
              <a:defRPr baseline="0"/>
            </a:lvl4pPr>
          </a:lstStyle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san.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3" y="4908000"/>
            <a:ext cx="629708" cy="629708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3637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84188" y="2280929"/>
            <a:ext cx="3610050" cy="2141611"/>
          </a:xfrm>
        </p:spPr>
        <p:txBody>
          <a:bodyPr/>
          <a:lstStyle>
            <a:lvl4pPr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san el ease </a:t>
            </a:r>
            <a:r>
              <a:rPr lang="en-AU" err="1"/>
              <a:t>migliore</a:t>
            </a:r>
            <a:r>
              <a:rPr lang="en-AU"/>
              <a:t> ute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san el ease </a:t>
            </a:r>
            <a:r>
              <a:rPr lang="en-AU" err="1"/>
              <a:t>migliore</a:t>
            </a:r>
            <a:r>
              <a:rPr lang="en-AU"/>
              <a:t> ute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</a:t>
            </a:r>
            <a:r>
              <a:rPr lang="en-AU" err="1"/>
              <a:t>sanel</a:t>
            </a:r>
            <a:r>
              <a:rPr lang="en-AU"/>
              <a:t> ease </a:t>
            </a:r>
            <a:r>
              <a:rPr lang="en-AU" err="1"/>
              <a:t>migliore</a:t>
            </a:r>
            <a:r>
              <a:rPr lang="en-AU"/>
              <a:t> ute</a:t>
            </a:r>
          </a:p>
          <a:p>
            <a:pPr lvl="3"/>
            <a:endParaRPr lang="en-AU"/>
          </a:p>
          <a:p>
            <a:pPr lvl="3"/>
            <a:endParaRPr lang="en-A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4729238" y="2180672"/>
            <a:ext cx="3737429" cy="36008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8"/>
          <p:cNvSpPr>
            <a:spLocks noGrp="1"/>
          </p:cNvSpPr>
          <p:nvPr>
            <p:ph sz="quarter" idx="31" hasCustomPrompt="1"/>
          </p:nvPr>
        </p:nvSpPr>
        <p:spPr>
          <a:xfrm>
            <a:off x="1022055" y="4262822"/>
            <a:ext cx="1348612" cy="448273"/>
          </a:xfrm>
        </p:spPr>
        <p:txBody>
          <a:bodyPr/>
          <a:lstStyle>
            <a:lvl4pPr>
              <a:defRPr baseline="0"/>
            </a:lvl4pPr>
          </a:lstStyle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endParaRPr lang="en-AU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495153" y="4208766"/>
            <a:ext cx="514799" cy="5147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1022055" y="5013176"/>
            <a:ext cx="1348612" cy="448273"/>
          </a:xfrm>
        </p:spPr>
        <p:txBody>
          <a:bodyPr/>
          <a:lstStyle>
            <a:lvl4pPr>
              <a:defRPr baseline="0"/>
            </a:lvl4pPr>
          </a:lstStyle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endParaRPr lang="en-AU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495153" y="4959120"/>
            <a:ext cx="514799" cy="5147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36" hasCustomPrompt="1"/>
          </p:nvPr>
        </p:nvSpPr>
        <p:spPr>
          <a:xfrm>
            <a:off x="3065312" y="4262822"/>
            <a:ext cx="1348612" cy="448273"/>
          </a:xfrm>
        </p:spPr>
        <p:txBody>
          <a:bodyPr/>
          <a:lstStyle>
            <a:lvl4pPr>
              <a:defRPr baseline="0"/>
            </a:lvl4pPr>
          </a:lstStyle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endParaRPr lang="en-AU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2538410" y="4208766"/>
            <a:ext cx="514799" cy="5147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38" hasCustomPrompt="1"/>
          </p:nvPr>
        </p:nvSpPr>
        <p:spPr>
          <a:xfrm>
            <a:off x="3065312" y="5013176"/>
            <a:ext cx="1348612" cy="448273"/>
          </a:xfrm>
        </p:spPr>
        <p:txBody>
          <a:bodyPr/>
          <a:lstStyle>
            <a:lvl4pPr>
              <a:defRPr baseline="0"/>
            </a:lvl4pPr>
          </a:lstStyle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endParaRPr lang="en-AU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39"/>
          </p:nvPr>
        </p:nvSpPr>
        <p:spPr>
          <a:xfrm>
            <a:off x="2538410" y="4959120"/>
            <a:ext cx="514799" cy="514799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60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3187095" y="2180672"/>
            <a:ext cx="2927048" cy="360085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3" hasCustomPrompt="1"/>
          </p:nvPr>
        </p:nvSpPr>
        <p:spPr>
          <a:xfrm>
            <a:off x="6183272" y="2194560"/>
            <a:ext cx="2562436" cy="3631608"/>
          </a:xfrm>
        </p:spPr>
        <p:txBody>
          <a:bodyPr/>
          <a:lstStyle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endParaRPr lang="en-AU"/>
          </a:p>
          <a:p>
            <a:pPr lvl="2"/>
            <a:endParaRPr lang="en-AU"/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</a:p>
          <a:p>
            <a:pPr lvl="2"/>
            <a:endParaRPr lang="en-AU"/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</a:p>
          <a:p>
            <a:pPr lvl="2"/>
            <a:endParaRPr lang="en-AU"/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94560"/>
            <a:ext cx="2562019" cy="3118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aseline="0"/>
            </a:lvl4pPr>
          </a:lstStyle>
          <a:p>
            <a:pPr lvl="2"/>
            <a:r>
              <a:rPr lang="en-AU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</a:t>
            </a:r>
            <a:r>
              <a:rPr lang="en-AU" err="1"/>
              <a:t>il</a:t>
            </a:r>
            <a:r>
              <a:rPr lang="en-AU"/>
              <a:t> se. </a:t>
            </a: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</a:t>
            </a:r>
            <a:r>
              <a:rPr lang="en-AU"/>
              <a:t> velum anon </a:t>
            </a:r>
            <a:r>
              <a:rPr lang="en-AU" err="1"/>
              <a:t>il</a:t>
            </a:r>
            <a:r>
              <a:rPr lang="en-AU"/>
              <a:t> se.</a:t>
            </a:r>
          </a:p>
        </p:txBody>
      </p:sp>
    </p:spTree>
    <p:extLst>
      <p:ext uri="{BB962C8B-B14F-4D97-AF65-F5344CB8AC3E}">
        <p14:creationId xmlns:p14="http://schemas.microsoft.com/office/powerpoint/2010/main" val="3856409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6779347" y="2000762"/>
            <a:ext cx="1251816" cy="134524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3809845"/>
            <a:ext cx="8177098" cy="2316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 </a:t>
            </a:r>
            <a:r>
              <a:rPr lang="en-AU" err="1"/>
              <a:t>eildolores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a </a:t>
            </a:r>
            <a:r>
              <a:rPr lang="en-AU" err="1"/>
              <a:t>eil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a </a:t>
            </a:r>
            <a:r>
              <a:rPr lang="en-AU" err="1"/>
              <a:t>eil</a:t>
            </a:r>
            <a:r>
              <a:rPr lang="en-AU"/>
              <a:t>.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err="1"/>
              <a:t>Lorum</a:t>
            </a:r>
            <a:r>
              <a:rPr lang="en-AU"/>
              <a:t> </a:t>
            </a:r>
            <a:r>
              <a:rPr lang="en-AU" err="1"/>
              <a:t>ipsum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 </a:t>
            </a:r>
            <a:r>
              <a:rPr lang="en-AU" err="1"/>
              <a:t>eildolores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anon </a:t>
            </a:r>
            <a:r>
              <a:rPr lang="en-AU" err="1"/>
              <a:t>vel</a:t>
            </a:r>
            <a:r>
              <a:rPr lang="en-AU"/>
              <a:t> </a:t>
            </a:r>
            <a:r>
              <a:rPr lang="en-AU" err="1"/>
              <a:t>belici</a:t>
            </a:r>
            <a:r>
              <a:rPr lang="en-AU"/>
              <a:t> </a:t>
            </a:r>
            <a:r>
              <a:rPr lang="en-AU" err="1"/>
              <a:t>doro</a:t>
            </a:r>
            <a:r>
              <a:rPr lang="en-AU"/>
              <a:t> </a:t>
            </a:r>
            <a:r>
              <a:rPr lang="en-AU" err="1"/>
              <a:t>ano</a:t>
            </a:r>
            <a:r>
              <a:rPr lang="en-AU"/>
              <a:t> </a:t>
            </a:r>
            <a:r>
              <a:rPr lang="en-AU" err="1"/>
              <a:t>astro</a:t>
            </a:r>
            <a:r>
              <a:rPr lang="en-AU"/>
              <a:t> </a:t>
            </a:r>
            <a:r>
              <a:rPr lang="en-AU" err="1"/>
              <a:t>il</a:t>
            </a:r>
            <a:r>
              <a:rPr lang="en-AU"/>
              <a:t> </a:t>
            </a:r>
            <a:r>
              <a:rPr lang="en-AU" err="1"/>
              <a:t>tores</a:t>
            </a:r>
            <a:r>
              <a:rPr lang="en-AU"/>
              <a:t> </a:t>
            </a:r>
            <a:r>
              <a:rPr lang="en-AU" err="1"/>
              <a:t>adde</a:t>
            </a:r>
            <a:r>
              <a:rPr lang="en-AU"/>
              <a:t> a </a:t>
            </a:r>
            <a:r>
              <a:rPr lang="en-AU" err="1"/>
              <a:t>eil</a:t>
            </a:r>
            <a:r>
              <a:rPr lang="en-AU"/>
              <a:t> </a:t>
            </a:r>
            <a:r>
              <a:rPr lang="en-AU" err="1"/>
              <a:t>dolores</a:t>
            </a:r>
            <a:r>
              <a:rPr lang="en-AU"/>
              <a:t> </a:t>
            </a:r>
            <a:r>
              <a:rPr lang="en-AU" err="1"/>
              <a:t>melior</a:t>
            </a:r>
            <a:r>
              <a:rPr lang="en-AU"/>
              <a:t> non </a:t>
            </a:r>
            <a:r>
              <a:rPr lang="en-AU" err="1"/>
              <a:t>tutte</a:t>
            </a:r>
            <a:r>
              <a:rPr lang="en-AU"/>
              <a:t> san </a:t>
            </a:r>
            <a:r>
              <a:rPr lang="en-AU" err="1"/>
              <a:t>toror</a:t>
            </a:r>
            <a:r>
              <a:rPr lang="en-AU"/>
              <a:t> velum </a:t>
            </a:r>
            <a:r>
              <a:rPr lang="en-AU" err="1"/>
              <a:t>ano</a:t>
            </a:r>
            <a:r>
              <a:rPr lang="en-AU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478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527537" y="2024299"/>
            <a:ext cx="690562" cy="6889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527537" y="3045764"/>
            <a:ext cx="690562" cy="6889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527537" y="4049035"/>
            <a:ext cx="690562" cy="6889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7537" y="5029908"/>
            <a:ext cx="690562" cy="6889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4" hasCustomPrompt="1"/>
          </p:nvPr>
        </p:nvSpPr>
        <p:spPr>
          <a:xfrm>
            <a:off x="1444626" y="2081827"/>
            <a:ext cx="6656956" cy="556611"/>
          </a:xfrm>
        </p:spPr>
        <p:txBody>
          <a:bodyPr/>
          <a:lstStyle/>
          <a:p>
            <a:pPr lvl="3"/>
            <a:r>
              <a:rPr lang="en-AU"/>
              <a:t>Fourth level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35" hasCustomPrompt="1"/>
          </p:nvPr>
        </p:nvSpPr>
        <p:spPr>
          <a:xfrm>
            <a:off x="1444626" y="3071379"/>
            <a:ext cx="6656956" cy="556611"/>
          </a:xfrm>
        </p:spPr>
        <p:txBody>
          <a:bodyPr/>
          <a:lstStyle/>
          <a:p>
            <a:pPr lvl="3"/>
            <a:r>
              <a:rPr lang="en-AU"/>
              <a:t>Fourth level</a:t>
            </a:r>
          </a:p>
        </p:txBody>
      </p:sp>
      <p:sp>
        <p:nvSpPr>
          <p:cNvPr id="15" name="Content Placeholder 12"/>
          <p:cNvSpPr>
            <a:spLocks noGrp="1"/>
          </p:cNvSpPr>
          <p:nvPr>
            <p:ph sz="quarter" idx="36" hasCustomPrompt="1"/>
          </p:nvPr>
        </p:nvSpPr>
        <p:spPr>
          <a:xfrm>
            <a:off x="1444626" y="4071272"/>
            <a:ext cx="6656956" cy="556611"/>
          </a:xfrm>
        </p:spPr>
        <p:txBody>
          <a:bodyPr/>
          <a:lstStyle/>
          <a:p>
            <a:pPr lvl="3"/>
            <a:r>
              <a:rPr lang="en-AU"/>
              <a:t>Fourth level</a:t>
            </a:r>
          </a:p>
        </p:txBody>
      </p:sp>
      <p:sp>
        <p:nvSpPr>
          <p:cNvPr id="16" name="Content Placeholder 12"/>
          <p:cNvSpPr>
            <a:spLocks noGrp="1"/>
          </p:cNvSpPr>
          <p:nvPr>
            <p:ph sz="quarter" idx="37" hasCustomPrompt="1"/>
          </p:nvPr>
        </p:nvSpPr>
        <p:spPr>
          <a:xfrm>
            <a:off x="1444626" y="5062946"/>
            <a:ext cx="6656956" cy="556611"/>
          </a:xfrm>
        </p:spPr>
        <p:txBody>
          <a:bodyPr/>
          <a:lstStyle/>
          <a:p>
            <a:pPr lvl="3"/>
            <a:r>
              <a:rPr lang="en-AU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90445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4521" y="2727472"/>
            <a:ext cx="1869068" cy="3429004"/>
          </a:xfrm>
        </p:spPr>
        <p:txBody>
          <a:bodyPr/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0072" y="846666"/>
            <a:ext cx="6397928" cy="53219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2583713" y="2727472"/>
            <a:ext cx="1869068" cy="3429004"/>
          </a:xfrm>
        </p:spPr>
        <p:txBody>
          <a:bodyPr/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9" hasCustomPrompt="1"/>
          </p:nvPr>
        </p:nvSpPr>
        <p:spPr>
          <a:xfrm>
            <a:off x="4776327" y="2727472"/>
            <a:ext cx="1869068" cy="3429004"/>
          </a:xfrm>
        </p:spPr>
        <p:txBody>
          <a:bodyPr/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20" hasCustomPrompt="1"/>
          </p:nvPr>
        </p:nvSpPr>
        <p:spPr>
          <a:xfrm>
            <a:off x="6971406" y="2727472"/>
            <a:ext cx="1869068" cy="3429004"/>
          </a:xfrm>
        </p:spPr>
        <p:txBody>
          <a:bodyPr/>
          <a:lstStyle/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1" hasCustomPrompt="1"/>
          </p:nvPr>
        </p:nvSpPr>
        <p:spPr>
          <a:xfrm>
            <a:off x="0" y="1883943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2010</a:t>
            </a:r>
          </a:p>
        </p:txBody>
      </p:sp>
      <p:sp>
        <p:nvSpPr>
          <p:cNvPr id="29" name="Content Placeholder 26"/>
          <p:cNvSpPr>
            <a:spLocks noGrp="1"/>
          </p:cNvSpPr>
          <p:nvPr>
            <p:ph sz="quarter" idx="22" hasCustomPrompt="1"/>
          </p:nvPr>
        </p:nvSpPr>
        <p:spPr>
          <a:xfrm>
            <a:off x="2290940" y="1883943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2011</a:t>
            </a:r>
          </a:p>
        </p:txBody>
      </p:sp>
      <p:sp>
        <p:nvSpPr>
          <p:cNvPr id="30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4577799" y="1883943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2012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24" hasCustomPrompt="1"/>
          </p:nvPr>
        </p:nvSpPr>
        <p:spPr>
          <a:xfrm>
            <a:off x="6868739" y="1883943"/>
            <a:ext cx="2284913" cy="319663"/>
          </a:xfrm>
        </p:spPr>
        <p:txBody>
          <a:bodyPr/>
          <a:lstStyle>
            <a:lvl3pPr algn="ctr"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AU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3424935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81428" y="181429"/>
            <a:ext cx="8772072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199" y="2170268"/>
            <a:ext cx="7589158" cy="639762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199" y="1551213"/>
            <a:ext cx="7604277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/>
              <a:t>Cover title</a:t>
            </a:r>
            <a:endParaRPr lang="en-US"/>
          </a:p>
        </p:txBody>
      </p:sp>
      <p:pic>
        <p:nvPicPr>
          <p:cNvPr id="9" name="Picture 8" descr="MAC21_190.5x254_PowerPoint_Images_Cov 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906"/>
            <a:ext cx="9144000" cy="39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70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428" y="181429"/>
            <a:ext cx="8772072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"/>
            <a:ext cx="4383024" cy="6853234"/>
          </a:xfrm>
          <a:prstGeom prst="rect">
            <a:avLst/>
          </a:prstGeom>
        </p:spPr>
      </p:pic>
      <p:pic>
        <p:nvPicPr>
          <p:cNvPr id="9" name="Picture 8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20976" y="2732541"/>
            <a:ext cx="4232738" cy="63976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>
              <a:buNone/>
              <a:defRPr sz="3200" b="1" baseline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Section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20976" y="3329214"/>
            <a:ext cx="4232738" cy="496816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>
                <a:solidFill>
                  <a:srgbClr val="6D002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SUBHEAD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20975" y="6183276"/>
            <a:ext cx="4329501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DATE: 3 October 2014</a:t>
            </a:r>
          </a:p>
        </p:txBody>
      </p:sp>
    </p:spTree>
    <p:extLst>
      <p:ext uri="{BB962C8B-B14F-4D97-AF65-F5344CB8AC3E}">
        <p14:creationId xmlns:p14="http://schemas.microsoft.com/office/powerpoint/2010/main" val="3081309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1427" y="181429"/>
            <a:ext cx="8781143" cy="6504214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51429"/>
            <a:ext cx="8229600" cy="580571"/>
          </a:xfrm>
        </p:spPr>
        <p:txBody>
          <a:bodyPr anchor="t" anchorCtr="0">
            <a:norm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/>
              <a:t>Section title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8" y="3606199"/>
            <a:ext cx="9169698" cy="3278533"/>
          </a:xfrm>
          <a:prstGeom prst="rect">
            <a:avLst/>
          </a:prstGeom>
        </p:spPr>
      </p:pic>
      <p:pic>
        <p:nvPicPr>
          <p:cNvPr id="8" name="Picture 7" descr="MQU_MAS_HOR_RGB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466120" y="2031244"/>
            <a:ext cx="8224309" cy="4482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90835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1427" y="181429"/>
            <a:ext cx="8781143" cy="6489095"/>
          </a:xfrm>
          <a:prstGeom prst="rect">
            <a:avLst/>
          </a:prstGeom>
          <a:solidFill>
            <a:srgbClr val="D6D2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1183"/>
            <a:ext cx="8229600" cy="631448"/>
          </a:xfrm>
        </p:spPr>
        <p:txBody>
          <a:bodyPr>
            <a:norm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AU"/>
              <a:t>Section title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66345" y="2026246"/>
            <a:ext cx="8218035" cy="41698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3" name="Picture 12" descr="MQU_MAS_HOR_RGB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pic>
        <p:nvPicPr>
          <p:cNvPr id="4" name="Picture 3" descr="MAC21_190.5x254_PowerPoint_Images_Section 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2344"/>
            <a:ext cx="91440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96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3885" y="1465263"/>
            <a:ext cx="8780727" cy="521811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MAC21_190.5x254_PowerPoint_Images_Sectio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5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863019"/>
            <a:ext cx="8045752" cy="60831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Section title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641349" y="3477755"/>
            <a:ext cx="8049079" cy="4592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19318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C21_190.5x254_PowerPoint_Images_Section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5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3D112-7C89-384D-B4FC-664FC949D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AU"/>
              <a:t>OFFICE  I  FACULTY  I  DEPARTMENT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1048" y="2863019"/>
            <a:ext cx="8045752" cy="60831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Section title</a:t>
            </a:r>
            <a:endParaRPr lang="en-US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41349" y="3477755"/>
            <a:ext cx="8049079" cy="4592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1599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63660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0088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9639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7972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72771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9F65-C38B-422A-AA45-79CEC8972F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QU_MAS_HOR_RGB_LOGO.png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42" y="433616"/>
            <a:ext cx="1595918" cy="47796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50333" y="1378857"/>
            <a:ext cx="806752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28952" y="103414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05095" y="6404429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684" r:id="rId13"/>
    <p:sldLayoutId id="2147483685" r:id="rId14"/>
    <p:sldLayoutId id="2147483686" r:id="rId15"/>
    <p:sldLayoutId id="2147483687" r:id="rId16"/>
    <p:sldLayoutId id="2147483689" r:id="rId17"/>
    <p:sldLayoutId id="2147483688" r:id="rId18"/>
    <p:sldLayoutId id="2147483690" r:id="rId19"/>
    <p:sldLayoutId id="2147483691" r:id="rId20"/>
    <p:sldLayoutId id="2147483692" r:id="rId21"/>
    <p:sldLayoutId id="2147483714" r:id="rId22"/>
    <p:sldLayoutId id="2147483715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9" r:id="rId32"/>
    <p:sldLayoutId id="2147483711" r:id="rId33"/>
    <p:sldLayoutId id="2147483704" r:id="rId34"/>
    <p:sldLayoutId id="2147483705" r:id="rId35"/>
    <p:sldLayoutId id="2147483707" r:id="rId36"/>
    <p:sldLayoutId id="2147483706" r:id="rId37"/>
    <p:sldLayoutId id="2147483708" r:id="rId38"/>
    <p:sldLayoutId id="2147483710" r:id="rId39"/>
    <p:sldLayoutId id="2147483712" r:id="rId40"/>
    <p:sldLayoutId id="2147483713" r:id="rId41"/>
    <p:sldLayoutId id="2147483720" r:id="rId42"/>
    <p:sldLayoutId id="2147483651" r:id="rId43"/>
    <p:sldLayoutId id="2147483674" r:id="rId44"/>
    <p:sldLayoutId id="2147483673" r:id="rId45"/>
    <p:sldLayoutId id="2147483675" r:id="rId46"/>
    <p:sldLayoutId id="2147483716" r:id="rId47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z6HxyTxzdY" TargetMode="External"/><Relationship Id="rId4" Type="http://schemas.openxmlformats.org/officeDocument/2006/relationships/hyperlink" Target="https://cypress.io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57199" y="2384822"/>
            <a:ext cx="7589158" cy="639762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Nishen Naidoo, Senior Systems Analyst</a:t>
            </a:r>
          </a:p>
          <a:p>
            <a:r>
              <a:rPr lang="en-US" b="1"/>
              <a:t>Macquarie University Library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/>
              <a:t>Taskforce – Primo Workflow Testing with Cypress</a:t>
            </a:r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57" y="3063875"/>
            <a:ext cx="4693032" cy="3607145"/>
          </a:xfrm>
          <a:prstGeom prst="rect">
            <a:avLst/>
          </a:prstGeom>
        </p:spPr>
      </p:pic>
      <p:pic>
        <p:nvPicPr>
          <p:cNvPr id="5" name="Picture 4" descr="MAC21_190.5x254_PowerPoint_Images_Cov v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3408"/>
            <a:ext cx="6248400" cy="3974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199" y="495750"/>
            <a:ext cx="5172892" cy="391885"/>
          </a:xfrm>
          <a:prstGeom prst="rect">
            <a:avLst/>
          </a:prstGeom>
        </p:spPr>
        <p:txBody>
          <a:bodyPr wrap="square" rtlCol="0">
            <a:normAutofit fontScale="85000" lnSpcReduction="20000"/>
          </a:bodyPr>
          <a:lstStyle/>
          <a:p>
            <a:r>
              <a:rPr lang="en-AU" sz="2800" b="1"/>
              <a:t>ANZREG 2019 Developers Day</a:t>
            </a:r>
          </a:p>
        </p:txBody>
      </p:sp>
    </p:spTree>
    <p:extLst>
      <p:ext uri="{BB962C8B-B14F-4D97-AF65-F5344CB8AC3E}">
        <p14:creationId xmlns:p14="http://schemas.microsoft.com/office/powerpoint/2010/main" val="1695667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</p:spPr>
        <p:txBody>
          <a:bodyPr/>
          <a:lstStyle/>
          <a:p>
            <a:pPr indent="-252000">
              <a:lnSpc>
                <a:spcPct val="100000"/>
              </a:lnSpc>
            </a:pPr>
            <a:r>
              <a:rPr lang="en-AU" sz="3600"/>
              <a:t>Cypress Demo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60"/>
            <a:ext cx="7886700" cy="2339095"/>
          </a:xfrm>
        </p:spPr>
        <p:txBody>
          <a:bodyPr>
            <a:normAutofit/>
          </a:bodyPr>
          <a:lstStyle/>
          <a:p>
            <a:pPr marL="605250" lvl="1" indent="-342900">
              <a:lnSpc>
                <a:spcPct val="100000"/>
              </a:lnSpc>
            </a:pPr>
            <a:r>
              <a:rPr lang="en-AU" sz="2400"/>
              <a:t>Single Sign On issues</a:t>
            </a:r>
          </a:p>
          <a:p>
            <a:pPr marL="948150" lvl="2" indent="-342900">
              <a:lnSpc>
                <a:spcPct val="100000"/>
              </a:lnSpc>
            </a:pPr>
            <a:r>
              <a:rPr lang="en-AU" sz="2400"/>
              <a:t>What happens when the Sign In Button is clicked with an SSO configuration?</a:t>
            </a:r>
          </a:p>
          <a:p>
            <a:pPr marL="605250" lvl="1" indent="-342900">
              <a:lnSpc>
                <a:spcPct val="100000"/>
              </a:lnSpc>
            </a:pPr>
            <a:r>
              <a:rPr lang="en-AU" sz="2400"/>
              <a:t>How can we get around this?</a:t>
            </a:r>
          </a:p>
          <a:p>
            <a:pPr marL="605250" lvl="1" indent="-342900">
              <a:lnSpc>
                <a:spcPct val="100000"/>
              </a:lnSpc>
            </a:pPr>
            <a:r>
              <a:rPr lang="en-AU" sz="2400"/>
              <a:t>SSO Command for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1FA3EC0E-2C9E-4641-B544-A4F5827A9B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351005" y="3756455"/>
            <a:ext cx="17134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Identity Provider (Okta)</a:t>
            </a:r>
          </a:p>
        </p:txBody>
      </p:sp>
      <p:sp>
        <p:nvSpPr>
          <p:cNvPr id="9" name="Rectangle 8"/>
          <p:cNvSpPr/>
          <p:nvPr/>
        </p:nvSpPr>
        <p:spPr>
          <a:xfrm>
            <a:off x="5601214" y="3756455"/>
            <a:ext cx="17134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/>
              <a:t>Service Provider</a:t>
            </a:r>
          </a:p>
          <a:p>
            <a:pPr algn="ctr"/>
            <a:r>
              <a:rPr lang="en-AU"/>
              <a:t>(Primo PDS)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66" y="4670855"/>
            <a:ext cx="1591966" cy="1273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4948" y="5944428"/>
            <a:ext cx="1271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/>
              <a:t>User</a:t>
            </a:r>
          </a:p>
        </p:txBody>
      </p: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>
            <a:off x="3064476" y="4213655"/>
            <a:ext cx="2536738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74169" y="3936655"/>
            <a:ext cx="2227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/>
              <a:t>Pre Configured Certificates</a:t>
            </a:r>
          </a:p>
        </p:txBody>
      </p:sp>
      <p:cxnSp>
        <p:nvCxnSpPr>
          <p:cNvPr id="16" name="Straight Arrow Connector 15"/>
          <p:cNvCxnSpPr>
            <a:stCxn id="7" idx="2"/>
            <a:endCxn id="10" idx="1"/>
          </p:cNvCxnSpPr>
          <p:nvPr/>
        </p:nvCxnSpPr>
        <p:spPr>
          <a:xfrm rot="16200000" flipH="1">
            <a:off x="2587760" y="4290835"/>
            <a:ext cx="636787" cy="1396825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9" idx="2"/>
            <a:endCxn id="10" idx="3"/>
          </p:cNvCxnSpPr>
          <p:nvPr/>
        </p:nvCxnSpPr>
        <p:spPr>
          <a:xfrm rot="5400000">
            <a:off x="5508848" y="4358539"/>
            <a:ext cx="636787" cy="1261418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64283" y="6225545"/>
            <a:ext cx="4720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>
                <a:solidFill>
                  <a:srgbClr val="C00000"/>
                </a:solidFill>
              </a:rPr>
              <a:t>All communication between </a:t>
            </a:r>
            <a:r>
              <a:rPr lang="en-AU" sz="1100" err="1">
                <a:solidFill>
                  <a:srgbClr val="C00000"/>
                </a:solidFill>
              </a:rPr>
              <a:t>IdP</a:t>
            </a:r>
            <a:r>
              <a:rPr lang="en-AU" sz="1100">
                <a:solidFill>
                  <a:srgbClr val="C00000"/>
                </a:solidFill>
              </a:rPr>
              <a:t> and SP go through the User</a:t>
            </a:r>
          </a:p>
        </p:txBody>
      </p:sp>
    </p:spTree>
    <p:extLst>
      <p:ext uri="{BB962C8B-B14F-4D97-AF65-F5344CB8AC3E}">
        <p14:creationId xmlns:p14="http://schemas.microsoft.com/office/powerpoint/2010/main" val="349350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Questions + Discussion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45" y="1825625"/>
            <a:ext cx="5746510" cy="4351338"/>
          </a:xfrm>
        </p:spPr>
      </p:pic>
    </p:spTree>
    <p:extLst>
      <p:ext uri="{BB962C8B-B14F-4D97-AF65-F5344CB8AC3E}">
        <p14:creationId xmlns:p14="http://schemas.microsoft.com/office/powerpoint/2010/main" val="262181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</p:spPr>
        <p:txBody>
          <a:bodyPr/>
          <a:lstStyle/>
          <a:p>
            <a:pPr indent="-252000">
              <a:lnSpc>
                <a:spcPct val="100000"/>
              </a:lnSpc>
            </a:pPr>
            <a:r>
              <a:rPr lang="en-AU" sz="3600"/>
              <a:t>SIWG – Interoperability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934"/>
            <a:ext cx="7886700" cy="4351338"/>
          </a:xfrm>
        </p:spPr>
        <p:txBody>
          <a:bodyPr>
            <a:normAutofit/>
          </a:bodyPr>
          <a:lstStyle/>
          <a:p>
            <a:pPr marL="262350" lvl="1" indent="0">
              <a:lnSpc>
                <a:spcPct val="100000"/>
              </a:lnSpc>
              <a:buNone/>
            </a:pPr>
            <a:r>
              <a:rPr lang="en-AU" sz="2400"/>
              <a:t>New structure and focus on Taskforces</a:t>
            </a:r>
          </a:p>
          <a:p>
            <a:pPr lvl="1" indent="-252000">
              <a:lnSpc>
                <a:spcPct val="100000"/>
              </a:lnSpc>
            </a:pPr>
            <a:endParaRPr lang="en-AU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3A4C6-0632-4E3B-8C1F-FEE07C0DDD30}"/>
              </a:ext>
            </a:extLst>
          </p:cNvPr>
          <p:cNvSpPr/>
          <p:nvPr/>
        </p:nvSpPr>
        <p:spPr>
          <a:xfrm>
            <a:off x="3958817" y="2090037"/>
            <a:ext cx="1226366" cy="6040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CHAIR</a:t>
            </a:r>
            <a:br>
              <a:rPr lang="en-AU" sz="1100"/>
            </a:br>
            <a:r>
              <a:rPr lang="en-AU" sz="1100" i="1"/>
              <a:t>Mehmet Celik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01ED18-D5E1-42A9-8C47-6911E24912D9}"/>
              </a:ext>
            </a:extLst>
          </p:cNvPr>
          <p:cNvSpPr/>
          <p:nvPr/>
        </p:nvSpPr>
        <p:spPr>
          <a:xfrm>
            <a:off x="3958817" y="3047782"/>
            <a:ext cx="1226366" cy="6040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DEPUTY CHAIR</a:t>
            </a:r>
          </a:p>
          <a:p>
            <a:pPr algn="ctr"/>
            <a:r>
              <a:rPr lang="en-AU" sz="1100" i="1"/>
              <a:t>Nishen Naidoo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81AAC-F07D-43E1-977A-015419BB5086}"/>
              </a:ext>
            </a:extLst>
          </p:cNvPr>
          <p:cNvSpPr/>
          <p:nvPr/>
        </p:nvSpPr>
        <p:spPr>
          <a:xfrm>
            <a:off x="2072867" y="4022303"/>
            <a:ext cx="1226366" cy="604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Taskforce Project Leader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532DA7-6010-48C2-9025-CAC1D142183D}"/>
              </a:ext>
            </a:extLst>
          </p:cNvPr>
          <p:cNvSpPr/>
          <p:nvPr/>
        </p:nvSpPr>
        <p:spPr>
          <a:xfrm>
            <a:off x="3958817" y="4022303"/>
            <a:ext cx="1226366" cy="604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Taskforce Project Leader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B40E2D-0164-4423-96B8-EB68D9605433}"/>
              </a:ext>
            </a:extLst>
          </p:cNvPr>
          <p:cNvSpPr/>
          <p:nvPr/>
        </p:nvSpPr>
        <p:spPr>
          <a:xfrm>
            <a:off x="5844767" y="4022303"/>
            <a:ext cx="1226366" cy="604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Taskforce Project Leader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C172CB-DF0D-4AFA-B084-DA1F03CD92CD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4572000" y="2694045"/>
            <a:ext cx="0" cy="35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3341DA-E1C1-4A2B-9AF0-21A77D1DB9BD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rot="5400000">
            <a:off x="3443769" y="2894071"/>
            <a:ext cx="370513" cy="18859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8B3253E-53FB-4565-A9D9-50084D384D0C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4572000" y="3651790"/>
            <a:ext cx="0" cy="37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41A5CD-43C9-4310-A4B1-2EB74B67C7F7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rot="16200000" flipH="1">
            <a:off x="5329719" y="2894071"/>
            <a:ext cx="370513" cy="18859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EF7902A-93DD-436F-9A61-8C39034193B8}"/>
              </a:ext>
            </a:extLst>
          </p:cNvPr>
          <p:cNvSpPr/>
          <p:nvPr/>
        </p:nvSpPr>
        <p:spPr>
          <a:xfrm>
            <a:off x="2072867" y="4996825"/>
            <a:ext cx="1226366" cy="604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Community Members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159B7A-AA01-4784-9197-69538D640DF2}"/>
              </a:ext>
            </a:extLst>
          </p:cNvPr>
          <p:cNvSpPr/>
          <p:nvPr/>
        </p:nvSpPr>
        <p:spPr>
          <a:xfrm>
            <a:off x="3958817" y="4996825"/>
            <a:ext cx="1226366" cy="604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Community Members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7D91A9-63C0-4F5E-B5D2-0E59075E6AD1}"/>
              </a:ext>
            </a:extLst>
          </p:cNvPr>
          <p:cNvSpPr/>
          <p:nvPr/>
        </p:nvSpPr>
        <p:spPr>
          <a:xfrm>
            <a:off x="5844767" y="4996825"/>
            <a:ext cx="1226366" cy="6040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/>
              <a:t>Community Members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83F5FB-F157-4326-BA48-104AA7A9BE3D}"/>
              </a:ext>
            </a:extLst>
          </p:cNvPr>
          <p:cNvCxnSpPr>
            <a:stCxn id="10" idx="2"/>
            <a:endCxn id="24" idx="0"/>
          </p:cNvCxnSpPr>
          <p:nvPr/>
        </p:nvCxnSpPr>
        <p:spPr>
          <a:xfrm>
            <a:off x="2686050" y="4626311"/>
            <a:ext cx="0" cy="370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7A96DB-8B08-459F-A90D-9225C852873A}"/>
              </a:ext>
            </a:extLst>
          </p:cNvPr>
          <p:cNvCxnSpPr>
            <a:stCxn id="11" idx="2"/>
            <a:endCxn id="25" idx="0"/>
          </p:cNvCxnSpPr>
          <p:nvPr/>
        </p:nvCxnSpPr>
        <p:spPr>
          <a:xfrm>
            <a:off x="4572000" y="4626311"/>
            <a:ext cx="0" cy="370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2E6A935-0D21-4D8F-B4C4-85CAFBCADD9C}"/>
              </a:ext>
            </a:extLst>
          </p:cNvPr>
          <p:cNvCxnSpPr>
            <a:stCxn id="12" idx="2"/>
            <a:endCxn id="26" idx="0"/>
          </p:cNvCxnSpPr>
          <p:nvPr/>
        </p:nvCxnSpPr>
        <p:spPr>
          <a:xfrm>
            <a:off x="6457950" y="4626311"/>
            <a:ext cx="0" cy="370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7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1C6057-85EC-44BC-8C1A-DC8785C78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547" y="4211273"/>
            <a:ext cx="5293453" cy="2646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</p:spPr>
        <p:txBody>
          <a:bodyPr/>
          <a:lstStyle/>
          <a:p>
            <a:pPr indent="-252000">
              <a:lnSpc>
                <a:spcPct val="100000"/>
              </a:lnSpc>
            </a:pPr>
            <a:r>
              <a:rPr lang="en-AU" sz="3600"/>
              <a:t>Taskforces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60"/>
            <a:ext cx="7886700" cy="4351338"/>
          </a:xfrm>
        </p:spPr>
        <p:txBody>
          <a:bodyPr>
            <a:normAutofit/>
          </a:bodyPr>
          <a:lstStyle/>
          <a:p>
            <a:pPr lvl="1" indent="-252000">
              <a:lnSpc>
                <a:spcPct val="100000"/>
              </a:lnSpc>
            </a:pPr>
            <a:r>
              <a:rPr lang="en-AU" sz="2400"/>
              <a:t>Designed to focus on specific community issues</a:t>
            </a:r>
          </a:p>
          <a:p>
            <a:pPr lvl="1" indent="-252000">
              <a:lnSpc>
                <a:spcPct val="100000"/>
              </a:lnSpc>
            </a:pPr>
            <a:r>
              <a:rPr lang="en-AU" sz="2400"/>
              <a:t>Encourage and support broader community engagement</a:t>
            </a:r>
          </a:p>
          <a:p>
            <a:pPr lvl="1" indent="-252000">
              <a:lnSpc>
                <a:spcPct val="100000"/>
              </a:lnSpc>
            </a:pPr>
            <a:r>
              <a:rPr lang="en-AU" sz="2400"/>
              <a:t>Build and support a developer community to support Taskforce groups (and other developer activities)</a:t>
            </a:r>
          </a:p>
          <a:p>
            <a:pPr indent="-252000">
              <a:lnSpc>
                <a:spcPct val="100000"/>
              </a:lnSpc>
            </a:pPr>
            <a:endParaRPr lang="en-AU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9D019C-92CF-430F-A829-9583C163C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95" y="4617172"/>
            <a:ext cx="4035104" cy="2240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DA1AB-215B-4D21-A6D2-923CC4C3F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21666"/>
            <a:ext cx="1757117" cy="2336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</p:spPr>
        <p:txBody>
          <a:bodyPr/>
          <a:lstStyle/>
          <a:p>
            <a:pPr indent="-252000">
              <a:lnSpc>
                <a:spcPct val="100000"/>
              </a:lnSpc>
            </a:pPr>
            <a:r>
              <a:rPr lang="en-AU" sz="3600"/>
              <a:t>Primo Workflow Testing with Cypress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60"/>
            <a:ext cx="7886700" cy="4351338"/>
          </a:xfrm>
        </p:spPr>
        <p:txBody>
          <a:bodyPr>
            <a:normAutofit/>
          </a:bodyPr>
          <a:lstStyle/>
          <a:p>
            <a:pPr lvl="1" indent="-252000">
              <a:lnSpc>
                <a:spcPct val="100000"/>
              </a:lnSpc>
            </a:pPr>
            <a:r>
              <a:rPr lang="en-AU" sz="2400"/>
              <a:t>First cab off the ranks!</a:t>
            </a:r>
          </a:p>
          <a:p>
            <a:pPr lvl="1" indent="-252000">
              <a:lnSpc>
                <a:spcPct val="100000"/>
              </a:lnSpc>
            </a:pPr>
            <a:r>
              <a:rPr lang="en-AU" sz="2400"/>
              <a:t>Project Leader: Lee Houghton (University of Nottingham)</a:t>
            </a:r>
          </a:p>
          <a:p>
            <a:pPr lvl="1" indent="-252000">
              <a:lnSpc>
                <a:spcPct val="100000"/>
              </a:lnSpc>
            </a:pPr>
            <a:r>
              <a:rPr lang="en-AU" sz="2400"/>
              <a:t>Approximately 18 people in the task force</a:t>
            </a:r>
          </a:p>
          <a:p>
            <a:pPr lvl="1" indent="-252000">
              <a:lnSpc>
                <a:spcPct val="100000"/>
              </a:lnSpc>
            </a:pPr>
            <a:r>
              <a:rPr lang="en-AU" sz="2400"/>
              <a:t>Two subgroups:-</a:t>
            </a:r>
          </a:p>
          <a:p>
            <a:pPr lvl="2" indent="-252000">
              <a:lnSpc>
                <a:spcPct val="100000"/>
              </a:lnSpc>
            </a:pPr>
            <a:r>
              <a:rPr lang="en-AU" sz="2400"/>
              <a:t>Workflow requirements gathering (documentation)</a:t>
            </a:r>
          </a:p>
          <a:p>
            <a:pPr lvl="2" indent="-252000">
              <a:lnSpc>
                <a:spcPct val="100000"/>
              </a:lnSpc>
            </a:pPr>
            <a:r>
              <a:rPr lang="en-AU" sz="2400"/>
              <a:t>Workflow testing implementation (coding)</a:t>
            </a:r>
          </a:p>
          <a:p>
            <a:pPr lvl="1" indent="-252000">
              <a:lnSpc>
                <a:spcPct val="100000"/>
              </a:lnSpc>
            </a:pPr>
            <a:r>
              <a:rPr lang="en-AU" sz="2400"/>
              <a:t>People can be involved in one or both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3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</p:spPr>
        <p:txBody>
          <a:bodyPr/>
          <a:lstStyle/>
          <a:p>
            <a:pPr indent="-252000">
              <a:lnSpc>
                <a:spcPct val="100000"/>
              </a:lnSpc>
            </a:pPr>
            <a:r>
              <a:rPr lang="en-AU" sz="3600"/>
              <a:t>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60"/>
            <a:ext cx="6803996" cy="4351338"/>
          </a:xfrm>
        </p:spPr>
        <p:txBody>
          <a:bodyPr>
            <a:normAutofit lnSpcReduction="10000"/>
          </a:bodyPr>
          <a:lstStyle/>
          <a:p>
            <a:pPr lvl="1" indent="-252000">
              <a:lnSpc>
                <a:spcPct val="100000"/>
              </a:lnSpc>
            </a:pPr>
            <a:r>
              <a:rPr lang="en-AU" sz="2500"/>
              <a:t>Pain point for many people for a while:</a:t>
            </a:r>
          </a:p>
          <a:p>
            <a:pPr marL="948150" lvl="2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AU" sz="2200"/>
              <a:t>Manual testing takes time</a:t>
            </a:r>
          </a:p>
          <a:p>
            <a:pPr marL="948150" lvl="2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AU" sz="2200"/>
              <a:t>Time required for testing is increasing as features grow</a:t>
            </a:r>
          </a:p>
          <a:p>
            <a:pPr marL="948150" lvl="2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AU" sz="2200"/>
              <a:t>Difficult to test everything for every release</a:t>
            </a:r>
          </a:p>
          <a:p>
            <a:pPr marL="948150" lvl="2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AU" sz="2200"/>
              <a:t>Releases are getting more frequent (especially with VE)</a:t>
            </a:r>
          </a:p>
          <a:p>
            <a:pPr marL="948150" lvl="2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AU" sz="2200"/>
              <a:t>Testing accessibility is difficult</a:t>
            </a:r>
          </a:p>
          <a:p>
            <a:pPr marL="948150" lvl="2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AU" sz="2200"/>
              <a:t>Duplication of effort, especially on shared environments</a:t>
            </a:r>
          </a:p>
          <a:p>
            <a:pPr marL="605250" lvl="1" indent="-342900">
              <a:lnSpc>
                <a:spcPct val="100000"/>
              </a:lnSpc>
            </a:pPr>
            <a:r>
              <a:rPr lang="en-AU" sz="2500"/>
              <a:t>IGeLU 2019 “Primo Testing Best Practice Panel Discussion” highlighted many of these issues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19B74-8F1A-451D-815F-3EC4418AA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233890"/>
            <a:ext cx="2057400" cy="25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</p:spPr>
        <p:txBody>
          <a:bodyPr/>
          <a:lstStyle/>
          <a:p>
            <a:pPr indent="-252000">
              <a:lnSpc>
                <a:spcPct val="100000"/>
              </a:lnSpc>
            </a:pPr>
            <a:r>
              <a:rPr lang="en-AU" sz="360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60"/>
            <a:ext cx="7886700" cy="4351338"/>
          </a:xfrm>
        </p:spPr>
        <p:txBody>
          <a:bodyPr>
            <a:normAutofit/>
          </a:bodyPr>
          <a:lstStyle/>
          <a:p>
            <a:pPr lvl="1" indent="-252000">
              <a:lnSpc>
                <a:spcPct val="100000"/>
              </a:lnSpc>
            </a:pPr>
            <a:r>
              <a:rPr lang="en-AU" sz="2500"/>
              <a:t>What if we removed the “manual” from the testing?</a:t>
            </a:r>
          </a:p>
          <a:p>
            <a:pPr lvl="1" indent="-252000">
              <a:lnSpc>
                <a:spcPct val="100000"/>
              </a:lnSpc>
            </a:pPr>
            <a:endParaRPr lang="en-AU" sz="2500"/>
          </a:p>
          <a:p>
            <a:pPr lvl="1" indent="-252000">
              <a:lnSpc>
                <a:spcPct val="100000"/>
              </a:lnSpc>
            </a:pPr>
            <a:endParaRPr lang="en-AU" sz="25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1FA3EC0E-2C9E-4641-B544-A4F5827A9B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FA8FC1D-C9BA-42E9-B570-152DFCC1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52" y="2783286"/>
            <a:ext cx="6554695" cy="18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5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023" y="5058028"/>
            <a:ext cx="1439977" cy="1799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</p:spPr>
        <p:txBody>
          <a:bodyPr/>
          <a:lstStyle/>
          <a:p>
            <a:pPr indent="-252000">
              <a:lnSpc>
                <a:spcPct val="100000"/>
              </a:lnSpc>
            </a:pPr>
            <a:r>
              <a:rPr lang="en-AU" sz="3600"/>
              <a:t>Cypress.io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60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indent="-252000">
              <a:lnSpc>
                <a:spcPct val="100000"/>
              </a:lnSpc>
            </a:pPr>
            <a:r>
              <a:rPr lang="en-AU" sz="2400">
                <a:hlinkClick r:id="rId4"/>
              </a:rPr>
              <a:t>https://cypress.io</a:t>
            </a:r>
            <a:endParaRPr lang="en-AU" sz="2400"/>
          </a:p>
          <a:p>
            <a:pPr indent="-252000">
              <a:lnSpc>
                <a:spcPct val="100000"/>
              </a:lnSpc>
            </a:pPr>
            <a:r>
              <a:rPr lang="en-AU" sz="2400"/>
              <a:t>YouTube video on installation of Cypress.io:</a:t>
            </a:r>
            <a:br>
              <a:rPr lang="en-AU" sz="2400"/>
            </a:br>
            <a:r>
              <a:rPr lang="en-AU" sz="2400"/>
              <a:t>	</a:t>
            </a:r>
            <a:r>
              <a:rPr lang="en-AU" sz="2400">
                <a:hlinkClick r:id="rId5"/>
              </a:rPr>
              <a:t>https://www.youtube.com/watch?v=Vz6HxyTxzdY</a:t>
            </a:r>
            <a:endParaRPr lang="en-AU" sz="2400"/>
          </a:p>
          <a:p>
            <a:pPr indent="-252000">
              <a:lnSpc>
                <a:spcPct val="100000"/>
              </a:lnSpc>
            </a:pPr>
            <a:r>
              <a:rPr lang="en-AU" sz="2400"/>
              <a:t>Testing automation framework</a:t>
            </a:r>
          </a:p>
          <a:p>
            <a:pPr indent="-252000">
              <a:lnSpc>
                <a:spcPct val="100000"/>
              </a:lnSpc>
            </a:pPr>
            <a:r>
              <a:rPr lang="en-AU" sz="2400"/>
              <a:t>More modern take on web testing</a:t>
            </a:r>
          </a:p>
          <a:p>
            <a:pPr indent="-252000">
              <a:lnSpc>
                <a:spcPct val="100000"/>
              </a:lnSpc>
            </a:pPr>
            <a:r>
              <a:rPr lang="en-AU" sz="2400"/>
              <a:t>Not Selenium based</a:t>
            </a:r>
          </a:p>
          <a:p>
            <a:pPr indent="-252000">
              <a:lnSpc>
                <a:spcPct val="100000"/>
              </a:lnSpc>
            </a:pPr>
            <a:r>
              <a:rPr lang="en-AU" sz="2400"/>
              <a:t>Uses JavaScript for writing tests</a:t>
            </a:r>
          </a:p>
          <a:p>
            <a:pPr indent="-252000">
              <a:lnSpc>
                <a:spcPct val="100000"/>
              </a:lnSpc>
            </a:pPr>
            <a:r>
              <a:rPr lang="en-AU" sz="2400"/>
              <a:t>Uses popular JavaScript testing frameworks under the hood</a:t>
            </a:r>
          </a:p>
          <a:p>
            <a:pPr marL="60525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AU"/>
              <a:t>Mocha</a:t>
            </a:r>
          </a:p>
          <a:p>
            <a:pPr marL="60525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AU"/>
              <a:t>Chai</a:t>
            </a:r>
          </a:p>
          <a:p>
            <a:pPr marL="262350" indent="-342900">
              <a:lnSpc>
                <a:spcPct val="100000"/>
              </a:lnSpc>
            </a:pPr>
            <a:r>
              <a:rPr lang="en-AU" sz="2400"/>
              <a:t>You can Record a test like a Macro (Cypress Scenario Recorder</a:t>
            </a:r>
            <a:r>
              <a:rPr lang="en-AU"/>
              <a:t>)</a:t>
            </a:r>
            <a:endParaRPr lang="en-AU" sz="2400"/>
          </a:p>
          <a:p>
            <a:pPr indent="-252000">
              <a:lnSpc>
                <a:spcPct val="100000"/>
              </a:lnSpc>
            </a:pPr>
            <a:endParaRPr lang="en-AU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4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</p:spPr>
        <p:txBody>
          <a:bodyPr/>
          <a:lstStyle/>
          <a:p>
            <a:pPr indent="-252000">
              <a:lnSpc>
                <a:spcPct val="100000"/>
              </a:lnSpc>
            </a:pPr>
            <a:r>
              <a:rPr lang="en-AU" sz="3600"/>
              <a:t>Cypress Demo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60"/>
            <a:ext cx="7886700" cy="4351338"/>
          </a:xfrm>
        </p:spPr>
        <p:txBody>
          <a:bodyPr>
            <a:normAutofit/>
          </a:bodyPr>
          <a:lstStyle/>
          <a:p>
            <a:pPr marL="605250" lvl="1" indent="-342900">
              <a:lnSpc>
                <a:spcPct val="100000"/>
              </a:lnSpc>
            </a:pPr>
            <a:r>
              <a:rPr lang="en-AU" sz="2500"/>
              <a:t>Starting a project</a:t>
            </a:r>
          </a:p>
          <a:p>
            <a:pPr marL="605250" lvl="1" indent="-342900">
              <a:lnSpc>
                <a:spcPct val="100000"/>
              </a:lnSpc>
            </a:pPr>
            <a:r>
              <a:rPr lang="en-AU" sz="2500"/>
              <a:t>Structure</a:t>
            </a:r>
          </a:p>
          <a:p>
            <a:pPr marL="948150" lvl="2" indent="-342900">
              <a:lnSpc>
                <a:spcPct val="100000"/>
              </a:lnSpc>
            </a:pPr>
            <a:r>
              <a:rPr lang="en-AU" sz="2200"/>
              <a:t>fixtures</a:t>
            </a:r>
          </a:p>
          <a:p>
            <a:pPr marL="948150" lvl="2" indent="-342900">
              <a:lnSpc>
                <a:spcPct val="100000"/>
              </a:lnSpc>
            </a:pPr>
            <a:r>
              <a:rPr lang="en-AU" sz="2200"/>
              <a:t>integration</a:t>
            </a:r>
          </a:p>
          <a:p>
            <a:pPr marL="948150" lvl="2" indent="-342900">
              <a:lnSpc>
                <a:spcPct val="100000"/>
              </a:lnSpc>
            </a:pPr>
            <a:r>
              <a:rPr lang="en-AU" sz="2200"/>
              <a:t>plugins</a:t>
            </a:r>
          </a:p>
          <a:p>
            <a:pPr marL="948150" lvl="2" indent="-342900">
              <a:lnSpc>
                <a:spcPct val="100000"/>
              </a:lnSpc>
            </a:pPr>
            <a:r>
              <a:rPr lang="en-AU" sz="2200"/>
              <a:t>support</a:t>
            </a:r>
          </a:p>
          <a:p>
            <a:pPr marL="605250" lvl="1" indent="-342900">
              <a:lnSpc>
                <a:spcPct val="100000"/>
              </a:lnSpc>
            </a:pPr>
            <a:r>
              <a:rPr lang="en-AU" sz="2500"/>
              <a:t>Starting Cypress</a:t>
            </a:r>
          </a:p>
          <a:p>
            <a:pPr marL="605250" lvl="1" indent="-342900">
              <a:lnSpc>
                <a:spcPct val="100000"/>
              </a:lnSpc>
            </a:pPr>
            <a:r>
              <a:rPr lang="en-AU" sz="2500"/>
              <a:t>Exploring the example tests</a:t>
            </a:r>
          </a:p>
          <a:p>
            <a:pPr marL="605250" lvl="1" indent="-342900">
              <a:lnSpc>
                <a:spcPct val="100000"/>
              </a:lnSpc>
            </a:pPr>
            <a:r>
              <a:rPr lang="en-AU" sz="2500"/>
              <a:t>Running some example tests</a:t>
            </a:r>
          </a:p>
          <a:p>
            <a:pPr marL="605250" lvl="1" indent="-342900">
              <a:lnSpc>
                <a:spcPct val="100000"/>
              </a:lnSpc>
            </a:pPr>
            <a:endParaRPr lang="en-AU" sz="2500"/>
          </a:p>
          <a:p>
            <a:pPr marL="948150" lvl="2" indent="-342900">
              <a:lnSpc>
                <a:spcPct val="100000"/>
              </a:lnSpc>
            </a:pPr>
            <a:endParaRPr lang="en-AU" sz="2200"/>
          </a:p>
          <a:p>
            <a:pPr marL="948150" lvl="2" indent="-342900">
              <a:lnSpc>
                <a:spcPct val="100000"/>
              </a:lnSpc>
            </a:pPr>
            <a:endParaRPr lang="en-AU" sz="2200"/>
          </a:p>
          <a:p>
            <a:pPr marL="605250" lvl="2" indent="0">
              <a:lnSpc>
                <a:spcPct val="100000"/>
              </a:lnSpc>
              <a:buNone/>
            </a:pPr>
            <a:endParaRPr lang="en-AU" sz="2200"/>
          </a:p>
          <a:p>
            <a:pPr lvl="1" indent="-252000">
              <a:lnSpc>
                <a:spcPct val="100000"/>
              </a:lnSpc>
            </a:pPr>
            <a:endParaRPr lang="en-AU" sz="25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1FA3EC0E-2C9E-4641-B544-A4F5827A9B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317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</p:spPr>
        <p:txBody>
          <a:bodyPr/>
          <a:lstStyle/>
          <a:p>
            <a:pPr indent="-252000">
              <a:lnSpc>
                <a:spcPct val="100000"/>
              </a:lnSpc>
            </a:pPr>
            <a:r>
              <a:rPr lang="en-AU" sz="3600"/>
              <a:t>Cypress Demo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60"/>
            <a:ext cx="7886700" cy="4351338"/>
          </a:xfrm>
        </p:spPr>
        <p:txBody>
          <a:bodyPr>
            <a:normAutofit/>
          </a:bodyPr>
          <a:lstStyle/>
          <a:p>
            <a:pPr marL="605250" lvl="1" indent="-342900">
              <a:lnSpc>
                <a:spcPct val="100000"/>
              </a:lnSpc>
            </a:pPr>
            <a:r>
              <a:rPr lang="en-AU" sz="2400"/>
              <a:t>Writing a simple test</a:t>
            </a:r>
          </a:p>
          <a:p>
            <a:pPr marL="605250" lvl="1" indent="-342900">
              <a:lnSpc>
                <a:spcPct val="100000"/>
              </a:lnSpc>
            </a:pPr>
            <a:r>
              <a:rPr lang="en-AU" sz="2400"/>
              <a:t>Ensuring outcomes with “assertions”</a:t>
            </a:r>
          </a:p>
          <a:p>
            <a:pPr marL="605250" lvl="1" indent="-342900">
              <a:lnSpc>
                <a:spcPct val="100000"/>
              </a:lnSpc>
            </a:pPr>
            <a:r>
              <a:rPr lang="en-AU" sz="2400"/>
              <a:t>Time travelling!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LIBRARY TECHNOLOGY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9F65-C38B-422A-AA45-79CEC8972F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1FA3EC0E-2C9E-4641-B544-A4F5827A9B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2E7D99FF-D59C-41E6-91D2-C499656DF84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3420618"/>
                  </p:ext>
                </p:extLst>
              </p:nvPr>
            </p:nvGraphicFramePr>
            <p:xfrm>
              <a:off x="-2921466" y="14672"/>
              <a:ext cx="2286000" cy="1714500"/>
            </p:xfrm>
            <a:graphic>
              <a:graphicData uri="http://schemas.microsoft.com/office/powerpoint/2016/slidezoom">
                <pslz:sldZm>
                  <pslz:sldZmObj sldId="271" cId="1173056370">
                    <pslz:zmPr id="{47DF02D5-18AB-4602-A2AC-DF5ED44FF1D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E7D99FF-D59C-41E6-91D2-C499656DF8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921466" y="14672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305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11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Taskforce – Primo Workflow Testing with Cypress</vt:lpstr>
      <vt:lpstr>SIWG – Interoperability</vt:lpstr>
      <vt:lpstr>Taskforces</vt:lpstr>
      <vt:lpstr>Primo Workflow Testing with Cypress</vt:lpstr>
      <vt:lpstr>Drivers</vt:lpstr>
      <vt:lpstr>Solutions</vt:lpstr>
      <vt:lpstr>Cypress.io</vt:lpstr>
      <vt:lpstr>Cypress Demo 1</vt:lpstr>
      <vt:lpstr>Cypress Demo 2</vt:lpstr>
      <vt:lpstr>Cypress Demo 3</vt:lpstr>
      <vt:lpstr>Questions + Discussion</vt:lpstr>
    </vt:vector>
  </TitlesOfParts>
  <Company>Macquarie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Taskforce - Primo Workflow Testing with Cypress</dc:title>
  <dc:subject>Primo Testing with Cypress</dc:subject>
  <dc:creator>Nishen Naidoo</dc:creator>
  <cp:keywords>primo testing, taskforce, primo, anzreg</cp:keywords>
  <cp:revision>1</cp:revision>
  <cp:lastPrinted>2015-03-30T23:58:08Z</cp:lastPrinted>
  <dcterms:created xsi:type="dcterms:W3CDTF">2014-10-17T04:58:20Z</dcterms:created>
  <dcterms:modified xsi:type="dcterms:W3CDTF">2019-10-24T23:59:43Z</dcterms:modified>
</cp:coreProperties>
</file>