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7"/>
  </p:notesMasterIdLst>
  <p:sldIdLst>
    <p:sldId id="256" r:id="rId2"/>
    <p:sldId id="262" r:id="rId3"/>
    <p:sldId id="305" r:id="rId4"/>
    <p:sldId id="260" r:id="rId5"/>
    <p:sldId id="277" r:id="rId6"/>
    <p:sldId id="276" r:id="rId7"/>
    <p:sldId id="280" r:id="rId8"/>
    <p:sldId id="308" r:id="rId9"/>
    <p:sldId id="283" r:id="rId10"/>
    <p:sldId id="281" r:id="rId11"/>
    <p:sldId id="311" r:id="rId12"/>
    <p:sldId id="285" r:id="rId13"/>
    <p:sldId id="310" r:id="rId14"/>
    <p:sldId id="314" r:id="rId15"/>
    <p:sldId id="282" r:id="rId16"/>
    <p:sldId id="287" r:id="rId17"/>
    <p:sldId id="290" r:id="rId18"/>
    <p:sldId id="291" r:id="rId19"/>
    <p:sldId id="315" r:id="rId20"/>
    <p:sldId id="309" r:id="rId21"/>
    <p:sldId id="312" r:id="rId22"/>
    <p:sldId id="292" r:id="rId23"/>
    <p:sldId id="313" r:id="rId24"/>
    <p:sldId id="304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601864-2E37-4DED-9A4A-E2832A95427B}">
          <p14:sldIdLst/>
        </p14:section>
        <p14:section name="Layout slides" id="{8E68266E-80CE-4B56-AEB7-B1FB54D42A79}">
          <p14:sldIdLst>
            <p14:sldId id="256"/>
            <p14:sldId id="262"/>
            <p14:sldId id="305"/>
            <p14:sldId id="260"/>
            <p14:sldId id="277"/>
            <p14:sldId id="276"/>
            <p14:sldId id="280"/>
            <p14:sldId id="308"/>
            <p14:sldId id="283"/>
            <p14:sldId id="281"/>
            <p14:sldId id="311"/>
            <p14:sldId id="285"/>
            <p14:sldId id="310"/>
            <p14:sldId id="314"/>
            <p14:sldId id="282"/>
            <p14:sldId id="287"/>
            <p14:sldId id="290"/>
            <p14:sldId id="291"/>
            <p14:sldId id="315"/>
            <p14:sldId id="309"/>
            <p14:sldId id="312"/>
            <p14:sldId id="292"/>
            <p14:sldId id="313"/>
            <p14:sldId id="304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927"/>
    <a:srgbClr val="DF4931"/>
    <a:srgbClr val="E44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6473" autoAdjust="0"/>
  </p:normalViewPr>
  <p:slideViewPr>
    <p:cSldViewPr snapToGrid="0">
      <p:cViewPr varScale="1">
        <p:scale>
          <a:sx n="88" d="100"/>
          <a:sy n="88" d="100"/>
        </p:scale>
        <p:origin x="114" y="666"/>
      </p:cViewPr>
      <p:guideLst/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2268" y="-7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rgbClr val="F0572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83-4F1D-A2A5-5F187BEC3694}"/>
              </c:ext>
            </c:extLst>
          </c:dPt>
          <c:dPt>
            <c:idx val="1"/>
            <c:bubble3D val="0"/>
            <c:spPr>
              <a:solidFill>
                <a:srgbClr val="7368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83-4F1D-A2A5-5F187BEC3694}"/>
              </c:ext>
            </c:extLst>
          </c:dPt>
          <c:dPt>
            <c:idx val="2"/>
            <c:bubble3D val="0"/>
            <c:spPr>
              <a:solidFill>
                <a:srgbClr val="567DC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83-4F1D-A2A5-5F187BEC3694}"/>
              </c:ext>
            </c:extLst>
          </c:dPt>
          <c:dPt>
            <c:idx val="3"/>
            <c:bubble3D val="0"/>
            <c:spPr>
              <a:solidFill>
                <a:srgbClr val="E9CEC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83-4F1D-A2A5-5F187BEC3694}"/>
              </c:ext>
            </c:extLst>
          </c:dPt>
          <c:dPt>
            <c:idx val="4"/>
            <c:bubble3D val="0"/>
            <c:spPr>
              <a:solidFill>
                <a:srgbClr val="22294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83-4F1D-A2A5-5F187BEC3694}"/>
              </c:ext>
            </c:extLst>
          </c:dPt>
          <c:dPt>
            <c:idx val="5"/>
            <c:bubble3D val="0"/>
            <c:spPr>
              <a:solidFill>
                <a:srgbClr val="51967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83-4F1D-A2A5-5F187BEC3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B83-4F1D-A2A5-5F187BEC369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0572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BE-48BE-B8A5-30FC88A672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9CEC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BE-48BE-B8A5-30FC88A672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3685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BE-48BE-B8A5-30FC88A672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22294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BE-48BE-B8A5-30FC88A672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51967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BE-48BE-B8A5-30FC88A67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78032"/>
        <c:axId val="119680384"/>
      </c:barChart>
      <c:catAx>
        <c:axId val="1196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9680384"/>
        <c:crosses val="autoZero"/>
        <c:auto val="1"/>
        <c:lblAlgn val="ctr"/>
        <c:lblOffset val="100"/>
        <c:noMultiLvlLbl val="0"/>
      </c:catAx>
      <c:valAx>
        <c:axId val="11968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96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63542851941197"/>
          <c:y val="0"/>
          <c:w val="0.5403645714805880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Ebook Central Perpetual and DDA Titles</c:v>
                </c:pt>
                <c:pt idx="1">
                  <c:v>O’Reilly for Higher Education</c:v>
                </c:pt>
                <c:pt idx="2">
                  <c:v>SpringerLink Books - AutoHoldings</c:v>
                </c:pt>
                <c:pt idx="3">
                  <c:v>Oxford Scholarship Online Complete</c:v>
                </c:pt>
                <c:pt idx="4">
                  <c:v>ACLS Humanities eBook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45295</c:v>
                </c:pt>
                <c:pt idx="1">
                  <c:v>38323</c:v>
                </c:pt>
                <c:pt idx="2">
                  <c:v>21057</c:v>
                </c:pt>
                <c:pt idx="3">
                  <c:v>15007</c:v>
                </c:pt>
                <c:pt idx="4">
                  <c:v>5277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9943960"/>
        <c:axId val="219947096"/>
      </c:barChart>
      <c:catAx>
        <c:axId val="219943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47096"/>
        <c:crosses val="autoZero"/>
        <c:auto val="1"/>
        <c:lblAlgn val="ctr"/>
        <c:lblOffset val="100"/>
        <c:noMultiLvlLbl val="0"/>
      </c:catAx>
      <c:valAx>
        <c:axId val="21994709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1994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72A8-67B2-4754-A7B1-8843E4D27C80}" type="datetimeFigureOut">
              <a:rPr lang="en-AU" smtClean="0"/>
              <a:t>18-Oct-19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5014-F1EB-4DCE-ADBE-9A5AF4DF5AC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1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108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313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494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91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939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838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116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880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873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632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80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83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703B06AE-5A61-429D-828D-3A1397781267}"/>
              </a:ext>
            </a:extLst>
          </p:cNvPr>
          <p:cNvSpPr txBox="1">
            <a:spLocks/>
          </p:cNvSpPr>
          <p:nvPr userDrawn="1"/>
        </p:nvSpPr>
        <p:spPr>
          <a:xfrm>
            <a:off x="468313" y="838024"/>
            <a:ext cx="3532187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altLang="en-US" sz="2500" b="1" dirty="0"/>
              <a:t>PowerPoint Template </a:t>
            </a:r>
            <a:br>
              <a:rPr lang="en-AU" altLang="en-US" sz="2500" b="1" dirty="0"/>
            </a:br>
            <a:r>
              <a:rPr lang="en-AU" altLang="en-US" sz="2500" b="1" dirty="0"/>
              <a:t>and Guidelines</a:t>
            </a:r>
            <a:r>
              <a:rPr lang="en-AU" altLang="en-US" sz="3600" b="1" dirty="0"/>
              <a:t/>
            </a:r>
            <a:br>
              <a:rPr lang="en-AU" altLang="en-US" sz="3600" b="1" dirty="0"/>
            </a:br>
            <a:endParaRPr lang="en-AU" altLang="en-US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4DE176-5C88-43A6-8C77-FA242C7475C4}"/>
              </a:ext>
            </a:extLst>
          </p:cNvPr>
          <p:cNvSpPr txBox="1"/>
          <p:nvPr userDrawn="1"/>
        </p:nvSpPr>
        <p:spPr>
          <a:xfrm>
            <a:off x="4063985" y="838024"/>
            <a:ext cx="567250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FONTS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For proportional text, use the fonts specified in the PowerPoint template: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Arial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Arial Black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AU" sz="950" i="1" dirty="0">
                <a:latin typeface="Arial" charset="0"/>
                <a:ea typeface="Arial" charset="0"/>
                <a:cs typeface="Arial" charset="0"/>
              </a:rPr>
              <a:t>If you import text by linking to or copying from another document (e.g., Word or Excel), be sure the imported text uses the correct fonts: Arial and Arial Black. 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Use the point sizes set in the PowerPoint template 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28 font size for slide titles 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22 font size or larger for headlines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Bullet points (Keep bullet points to no more than five levels) 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Rule of thumb: If you cannot read text on your computer screen from a distance of 3m viewers will NOT be able read it from the back of the room.</a:t>
            </a:r>
          </a:p>
          <a:p>
            <a:pPr>
              <a:defRPr/>
            </a:pPr>
            <a:endParaRPr lang="en-AU" sz="95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LAYOUT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preserve legibility and visual integrity, please ensure the logo is surrounded by sufficient ‘clear space’ . Please enable guides - see below.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enable guides and grids. On the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Home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 tab, in the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Drawing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 group, </a:t>
            </a:r>
            <a:br>
              <a:rPr lang="en-AU" sz="950" dirty="0">
                <a:latin typeface="Arial" charset="0"/>
                <a:ea typeface="Arial" charset="0"/>
                <a:cs typeface="Arial" charset="0"/>
              </a:rPr>
            </a:br>
            <a:r>
              <a:rPr lang="en-AU" sz="950" dirty="0">
                <a:latin typeface="Arial" charset="0"/>
                <a:ea typeface="Arial" charset="0"/>
                <a:cs typeface="Arial" charset="0"/>
              </a:rPr>
              <a:t>click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 Arrange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, point to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Align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, and then click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View Gridlines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defRPr/>
            </a:pPr>
            <a:endParaRPr lang="en-AU" sz="95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Use the layout provided in the PowerPoint template for your title page and for all slides. 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apply alternate page designs/layout. Right click your page &gt;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Layout 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and select from the options available.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edit graphics/footers in the master click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View 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tab select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Slide Master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950" dirty="0">
                <a:latin typeface="Arial" charset="0"/>
                <a:ea typeface="Arial" charset="0"/>
                <a:cs typeface="Arial" charset="0"/>
              </a:rPr>
            </a:b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COLOUR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It's preferred to use a colour palette of five or fewer colours for an entire presentation. </a:t>
            </a:r>
            <a:r>
              <a:rPr lang="en-GB" sz="950" dirty="0">
                <a:latin typeface="Arial" charset="0"/>
                <a:ea typeface="Arial" charset="0"/>
                <a:cs typeface="Arial" charset="0"/>
              </a:rPr>
              <a:t>This template incorporates the official Charles Sturt University colour palette.</a:t>
            </a:r>
            <a:endParaRPr lang="en-AU" sz="90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AU" sz="900" b="1" dirty="0"/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40668A39-808A-4161-8A1E-1CD1C0D9E8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313" y="1760734"/>
            <a:ext cx="33893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z="1200" dirty="0">
                <a:solidFill>
                  <a:srgbClr val="F0572A"/>
                </a:solidFill>
              </a:rPr>
              <a:t>Use the following guidelines and template for preparing your PowerPoint slides:</a:t>
            </a:r>
          </a:p>
          <a:p>
            <a:pPr eaLnBrk="1" hangingPunct="1"/>
            <a:endParaRPr lang="en-AU" altLang="en-US" sz="1000" dirty="0"/>
          </a:p>
          <a:p>
            <a:pPr eaLnBrk="1" hangingPunct="1"/>
            <a:r>
              <a:rPr lang="en-AU" altLang="en-US" sz="1000" dirty="0"/>
              <a:t>Our brand is designed to look as consistent on screen </a:t>
            </a:r>
            <a:br>
              <a:rPr lang="en-AU" altLang="en-US" sz="1000" dirty="0"/>
            </a:br>
            <a:r>
              <a:rPr lang="en-AU" altLang="en-US" sz="1000" dirty="0"/>
              <a:t>as in print. Therefore the same elements such as typography and colours outlined above should be applied to our PowerPoint presentations. As a general rule, PowerPoint slides should never be overcrowded, allowing space around each slide. A simple template </a:t>
            </a:r>
            <a:br>
              <a:rPr lang="en-AU" altLang="en-US" sz="1000" dirty="0"/>
            </a:br>
            <a:r>
              <a:rPr lang="en-AU" altLang="en-US" sz="1000" dirty="0"/>
              <a:t>has been created that can work effectively across all divisions and presentations.</a:t>
            </a:r>
          </a:p>
          <a:p>
            <a:pPr eaLnBrk="1" hangingPunct="1"/>
            <a:endParaRPr lang="en-AU" altLang="en-US" sz="1000" b="1" dirty="0"/>
          </a:p>
          <a:p>
            <a:pPr eaLnBrk="1" hangingPunct="1"/>
            <a:r>
              <a:rPr lang="en-AU" altLang="en-US" sz="1000" b="1" dirty="0"/>
              <a:t>Templates for this PowerPoint have been created to ensure consistent production. Please contact the CSU Marketing team for further assistance.</a:t>
            </a:r>
          </a:p>
          <a:p>
            <a:pPr eaLnBrk="1" hangingPunct="1"/>
            <a:endParaRPr lang="en-AU" alt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6C8C59-DF75-49BC-9FC9-9BB56A6E83CE}"/>
              </a:ext>
            </a:extLst>
          </p:cNvPr>
          <p:cNvSpPr/>
          <p:nvPr userDrawn="1"/>
        </p:nvSpPr>
        <p:spPr>
          <a:xfrm>
            <a:off x="1" y="-7741"/>
            <a:ext cx="12191999" cy="64633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AU" altLang="en-US" b="1" dirty="0">
                <a:solidFill>
                  <a:schemeClr val="bg1"/>
                </a:solidFill>
              </a:rPr>
              <a:t>*IMPORTANT*</a:t>
            </a:r>
          </a:p>
          <a:p>
            <a:pPr algn="ctr"/>
            <a:r>
              <a:rPr lang="en-AU" altLang="en-US" dirty="0">
                <a:solidFill>
                  <a:schemeClr val="bg1"/>
                </a:solidFill>
              </a:rPr>
              <a:t>PLEASE DELETE THIS SLIDE WHEN YOUR PRESENTATION IS COMPLETE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B412000-5B5B-4837-ADDD-B191DE88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1D9F4E-9C12-44EF-AC03-57C8901C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5DABAF-6A19-46B9-84E9-624293FD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4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6818" y="681150"/>
            <a:ext cx="504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or a central icon to add: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0C40AA8-22A5-4E1E-A109-C7BCACE61B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38" y="1393017"/>
            <a:ext cx="3351213" cy="40048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styles.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92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=""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7396" y="1109079"/>
            <a:ext cx="7409422" cy="4213066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988" y="5509997"/>
            <a:ext cx="7511830" cy="6843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809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and floa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=""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central icon to add picture, or select ‘Insert &gt; Pictures’, or drag and drop from File Explorer.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4EA710-7F4D-42D5-BC6D-9FF1F09D4F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96" y="6295730"/>
            <a:ext cx="1270800" cy="363600"/>
          </a:xfrm>
          <a:blipFill>
            <a:blip r:embed="rId2"/>
            <a:srcRect/>
            <a:stretch>
              <a:fillRect t="-334" b="-334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noFill/>
              </a:defRPr>
            </a:lvl1pPr>
            <a:lvl2pPr marL="0" indent="0">
              <a:buNone/>
              <a:defRPr sz="600">
                <a:noFill/>
              </a:defRPr>
            </a:lvl2pPr>
            <a:lvl3pPr marL="0" indent="0">
              <a:buNone/>
              <a:defRPr sz="6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6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60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60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60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60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600">
                <a:noFill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399DAD4-A874-4EAB-AB3C-820568E6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5499" y="1082305"/>
            <a:ext cx="3522988" cy="2162339"/>
          </a:xfrm>
          <a:solidFill>
            <a:schemeClr val="bg1">
              <a:alpha val="80000"/>
            </a:schemeClr>
          </a:solidFill>
        </p:spPr>
        <p:txBody>
          <a:bodyPr lIns="216000" tIns="216000" rIns="216000" bIns="216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text, move and resize, or delete if not required.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floating text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=""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216000" tIns="216000" rIns="216000" bIns="216000"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on central icon to add picture, or select ‘Insert &gt; Pictures’, or drag and drop from File Explorer.</a:t>
            </a:r>
            <a:endParaRPr lang="en-AU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3399DAD4-A874-4EAB-AB3C-820568E6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5499" y="1082305"/>
            <a:ext cx="3522988" cy="2162339"/>
          </a:xfrm>
          <a:noFill/>
        </p:spPr>
        <p:txBody>
          <a:bodyPr lIns="216000" tIns="216000" rIns="216000" bIns="216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text, move and resize, or delete if not required.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CF17D7-50E8-477F-8A24-F3D4BE0EA9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D87DE0-10AD-416D-BAD5-AAE026A6B4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D114DA-1B11-4F36-A0F8-51149864FB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B729AFB0-55B5-4BAD-87A6-2AD806BC5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796" y="6295730"/>
            <a:ext cx="1270800" cy="363600"/>
          </a:xfrm>
          <a:blipFill>
            <a:blip r:embed="rId2"/>
            <a:srcRect/>
            <a:stretch>
              <a:fillRect t="-334" b="-334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noFill/>
              </a:defRPr>
            </a:lvl1pPr>
            <a:lvl2pPr marL="0" indent="0">
              <a:buNone/>
              <a:defRPr sz="600">
                <a:noFill/>
              </a:defRPr>
            </a:lvl2pPr>
            <a:lvl3pPr marL="0" indent="0">
              <a:buNone/>
              <a:defRPr sz="6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6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60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60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60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60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600">
                <a:noFill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89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=""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625" y="1508716"/>
            <a:ext cx="4062537" cy="3813428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17" y="5509997"/>
            <a:ext cx="4164945" cy="6843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93DD6561-FA1F-44D5-B474-0DF3498C0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84281" y="1508716"/>
            <a:ext cx="4062537" cy="3813428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6B8A221E-A768-401C-A510-BB921E1246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1873" y="5509997"/>
            <a:ext cx="4164945" cy="6843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9199C98-EA73-47E6-B7EE-700F89A0A6D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AAE171-8A7F-4D4D-A81F-5F9CCC24D3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7DF2F7-83EB-47B5-AF39-58F6A8EB8B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618A6B0-DA55-459E-AFD3-C86D736F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854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=""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624" y="1508717"/>
            <a:ext cx="2700000" cy="3070982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17" y="4786174"/>
            <a:ext cx="280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93DD6561-FA1F-44D5-B474-0DF3498C0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818" y="1508716"/>
            <a:ext cx="2700000" cy="3070982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="" xmlns:a16="http://schemas.microsoft.com/office/drawing/2014/main" id="{9A40BF9E-C319-4006-BB88-D1797F2AED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9221" y="1508716"/>
            <a:ext cx="2700000" cy="3070982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93D01713-7505-407D-8A2A-F9D5C80F84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96814" y="4786174"/>
            <a:ext cx="280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99ED2F25-5471-4B2D-8E2A-C843FFB549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4411" y="4786174"/>
            <a:ext cx="280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3504C2E-96A1-41E0-9187-121BBFE122A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6F52957-E9D2-4BC1-9175-AE2015123A4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921448-69D3-4812-9E4E-59796BD6AAF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E0DC903-2104-42AA-BD14-BA22AE591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87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=""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624" y="1508717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17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93DD6561-FA1F-44D5-B474-0DF3498C0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6818" y="1508716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="" xmlns:a16="http://schemas.microsoft.com/office/drawing/2014/main" id="{9A40BF9E-C319-4006-BB88-D1797F2AED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56689" y="1508716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="" xmlns:a16="http://schemas.microsoft.com/office/drawing/2014/main" id="{56E290FB-61C1-4DD8-8B1D-7A5D87F5013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61754" y="1508716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904CBF40-A4C5-435F-B75C-DAA00F12E7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54282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A7898615-5AC8-4502-9CD1-E92BDEEC6E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46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4DB80D24-5E0D-49CE-ACF6-C1583FE490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64411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0C8740C-2B4B-4DF1-8A6A-3771E5BCF956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EE2BEC2-F4B2-4336-A787-F2BF7623EF5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14CE923-D6C4-4A59-A8E3-EED1A294DEA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FEFDABD-AAC4-4248-ABCB-080E394E4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91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CF22F6B-52E3-4097-87A2-BE9141048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862" y="828667"/>
            <a:ext cx="2124269" cy="738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585DDA-FD33-494A-802C-A39D71071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862" y="828667"/>
            <a:ext cx="2124269" cy="738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2C3C78-2671-42BB-841F-1E00E71C7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AFDF319-22D1-4BEA-9117-78FA7719E80E}"/>
              </a:ext>
            </a:extLst>
          </p:cNvPr>
          <p:cNvCxnSpPr/>
          <p:nvPr/>
        </p:nvCxnSpPr>
        <p:spPr>
          <a:xfrm>
            <a:off x="5097992" y="828667"/>
            <a:ext cx="0" cy="645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7FCC53F-30AD-43F6-BCF5-6D2E9934B435}"/>
              </a:ext>
            </a:extLst>
          </p:cNvPr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89" name="Freeform 9">
              <a:extLst>
                <a:ext uri="{FF2B5EF4-FFF2-40B4-BE49-F238E27FC236}">
                  <a16:creationId xmlns="" xmlns:a16="http://schemas.microsoft.com/office/drawing/2014/main" id="{D1CC9EF2-03AB-4BBD-A7F1-E8A5F58D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0" name="Freeform 10">
              <a:extLst>
                <a:ext uri="{FF2B5EF4-FFF2-40B4-BE49-F238E27FC236}">
                  <a16:creationId xmlns="" xmlns:a16="http://schemas.microsoft.com/office/drawing/2014/main" id="{ABF57ABA-F2FE-41FE-8F82-E1CAD67B3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1" name="Freeform 11">
              <a:extLst>
                <a:ext uri="{FF2B5EF4-FFF2-40B4-BE49-F238E27FC236}">
                  <a16:creationId xmlns="" xmlns:a16="http://schemas.microsoft.com/office/drawing/2014/main" id="{629C457F-49D9-43C8-8186-73B749C02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2" name="Freeform 12">
              <a:extLst>
                <a:ext uri="{FF2B5EF4-FFF2-40B4-BE49-F238E27FC236}">
                  <a16:creationId xmlns="" xmlns:a16="http://schemas.microsoft.com/office/drawing/2014/main" id="{23F1E68B-7C2B-458A-9647-6C011B41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3" name="Freeform 13">
              <a:extLst>
                <a:ext uri="{FF2B5EF4-FFF2-40B4-BE49-F238E27FC236}">
                  <a16:creationId xmlns="" xmlns:a16="http://schemas.microsoft.com/office/drawing/2014/main" id="{C03A578A-BF8E-4209-8708-D0858A084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4" name="Freeform 14">
              <a:extLst>
                <a:ext uri="{FF2B5EF4-FFF2-40B4-BE49-F238E27FC236}">
                  <a16:creationId xmlns="" xmlns:a16="http://schemas.microsoft.com/office/drawing/2014/main" id="{683C1C47-B650-44CC-924A-48F33BCBC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5" name="Freeform 15">
              <a:extLst>
                <a:ext uri="{FF2B5EF4-FFF2-40B4-BE49-F238E27FC236}">
                  <a16:creationId xmlns="" xmlns:a16="http://schemas.microsoft.com/office/drawing/2014/main" id="{8C3FFCC5-FE81-4CDF-A466-213A27DA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6" name="Freeform 16">
              <a:extLst>
                <a:ext uri="{FF2B5EF4-FFF2-40B4-BE49-F238E27FC236}">
                  <a16:creationId xmlns="" xmlns:a16="http://schemas.microsoft.com/office/drawing/2014/main" id="{52B11AE1-059F-4942-A508-ED8F51ED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7" name="Freeform 17">
              <a:extLst>
                <a:ext uri="{FF2B5EF4-FFF2-40B4-BE49-F238E27FC236}">
                  <a16:creationId xmlns="" xmlns:a16="http://schemas.microsoft.com/office/drawing/2014/main" id="{703D77BF-9AC7-44D4-AF37-E5FC5864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8" name="Freeform 18">
              <a:extLst>
                <a:ext uri="{FF2B5EF4-FFF2-40B4-BE49-F238E27FC236}">
                  <a16:creationId xmlns="" xmlns:a16="http://schemas.microsoft.com/office/drawing/2014/main" id="{A8DB0650-D6D1-4090-A9F0-5C05B309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9" name="Freeform 19">
              <a:extLst>
                <a:ext uri="{FF2B5EF4-FFF2-40B4-BE49-F238E27FC236}">
                  <a16:creationId xmlns="" xmlns:a16="http://schemas.microsoft.com/office/drawing/2014/main" id="{54D558D0-36BC-4430-A692-39FAEE8B1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="" xmlns:a16="http://schemas.microsoft.com/office/drawing/2014/main" id="{3CED2AF0-C9BA-44D6-8E34-8B7871921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="" xmlns:a16="http://schemas.microsoft.com/office/drawing/2014/main" id="{3196208C-5180-4732-BA1A-B922920D7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="" xmlns:a16="http://schemas.microsoft.com/office/drawing/2014/main" id="{0BB482FD-60D7-46AE-A173-866B5DA2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="" xmlns:a16="http://schemas.microsoft.com/office/drawing/2014/main" id="{2E32E6E7-7832-433A-B6A7-4B5D269B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="" xmlns:a16="http://schemas.microsoft.com/office/drawing/2014/main" id="{F3B21F3B-9206-49CE-A07F-6ECEDD84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="" xmlns:a16="http://schemas.microsoft.com/office/drawing/2014/main" id="{3DB2154B-09DE-4549-BF1B-4A21B320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6" name="Freeform 26">
              <a:extLst>
                <a:ext uri="{FF2B5EF4-FFF2-40B4-BE49-F238E27FC236}">
                  <a16:creationId xmlns="" xmlns:a16="http://schemas.microsoft.com/office/drawing/2014/main" id="{F1E44740-BB4D-4874-B9F0-03694971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7" name="Freeform 27">
              <a:extLst>
                <a:ext uri="{FF2B5EF4-FFF2-40B4-BE49-F238E27FC236}">
                  <a16:creationId xmlns="" xmlns:a16="http://schemas.microsoft.com/office/drawing/2014/main" id="{8DF9163F-9642-4759-8A34-6822789E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="" xmlns:a16="http://schemas.microsoft.com/office/drawing/2014/main" id="{F9E47ACE-3407-4992-8B4E-C1FA98851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="" xmlns:a16="http://schemas.microsoft.com/office/drawing/2014/main" id="{53A6DE2C-4EB3-4F76-A529-74763BB9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="" xmlns:a16="http://schemas.microsoft.com/office/drawing/2014/main" id="{75F11078-1ABD-419A-A036-3384955D1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="" xmlns:a16="http://schemas.microsoft.com/office/drawing/2014/main" id="{A25AC247-52D1-4D26-BF5D-1CF056468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="" xmlns:a16="http://schemas.microsoft.com/office/drawing/2014/main" id="{759CCEA3-2364-486E-BADA-11DE87699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="" xmlns:a16="http://schemas.microsoft.com/office/drawing/2014/main" id="{3DD5EDF0-F1E3-4BA5-8150-9318E8F7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="" xmlns:a16="http://schemas.microsoft.com/office/drawing/2014/main" id="{BFB87BB5-1733-43C4-A0A4-6E8F7D030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="" xmlns:a16="http://schemas.microsoft.com/office/drawing/2014/main" id="{A95F82A7-AD93-4A62-89E9-0A6DE3D19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="" xmlns:a16="http://schemas.microsoft.com/office/drawing/2014/main" id="{BB4D4185-C5A6-40C9-B1FF-E35A71C10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="" xmlns:a16="http://schemas.microsoft.com/office/drawing/2014/main" id="{5D00FE13-8A06-440B-88F5-08E27718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="" xmlns:a16="http://schemas.microsoft.com/office/drawing/2014/main" id="{916E06C2-C7B1-4146-A271-F68A7A1DA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9" name="Freeform 39">
              <a:extLst>
                <a:ext uri="{FF2B5EF4-FFF2-40B4-BE49-F238E27FC236}">
                  <a16:creationId xmlns="" xmlns:a16="http://schemas.microsoft.com/office/drawing/2014/main" id="{C74FBC42-3F80-4E1B-A6AF-AB9DD0FE8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0" name="Freeform 40">
              <a:extLst>
                <a:ext uri="{FF2B5EF4-FFF2-40B4-BE49-F238E27FC236}">
                  <a16:creationId xmlns="" xmlns:a16="http://schemas.microsoft.com/office/drawing/2014/main" id="{3394526A-60CB-4235-9D89-493E91B5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1" name="Freeform 41">
              <a:extLst>
                <a:ext uri="{FF2B5EF4-FFF2-40B4-BE49-F238E27FC236}">
                  <a16:creationId xmlns="" xmlns:a16="http://schemas.microsoft.com/office/drawing/2014/main" id="{192C3D12-973E-430E-BBE0-297844FCB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C704152-59EF-4691-9106-952BC1B8B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CE6DB44-9B32-48C3-BFD0-43EA0EB5E86D}"/>
              </a:ext>
            </a:extLst>
          </p:cNvPr>
          <p:cNvCxnSpPr/>
          <p:nvPr userDrawn="1"/>
        </p:nvCxnSpPr>
        <p:spPr>
          <a:xfrm>
            <a:off x="5097992" y="828667"/>
            <a:ext cx="0" cy="645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56B414F4-C8FF-45A8-9A04-1567146EBBBA}"/>
              </a:ext>
            </a:extLst>
          </p:cNvPr>
          <p:cNvGrpSpPr/>
          <p:nvPr userDrawn="1"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48" name="Freeform 9">
              <a:extLst>
                <a:ext uri="{FF2B5EF4-FFF2-40B4-BE49-F238E27FC236}">
                  <a16:creationId xmlns="" xmlns:a16="http://schemas.microsoft.com/office/drawing/2014/main" id="{CB9F3BC3-5098-466E-8A6C-03EC5A985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10">
              <a:extLst>
                <a:ext uri="{FF2B5EF4-FFF2-40B4-BE49-F238E27FC236}">
                  <a16:creationId xmlns="" xmlns:a16="http://schemas.microsoft.com/office/drawing/2014/main" id="{F2DAB448-4F07-4DDD-A963-7D49613A33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8A5268D0-A0D2-419B-970C-E5638A4179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12">
              <a:extLst>
                <a:ext uri="{FF2B5EF4-FFF2-40B4-BE49-F238E27FC236}">
                  <a16:creationId xmlns="" xmlns:a16="http://schemas.microsoft.com/office/drawing/2014/main" id="{D0DD19C6-89C6-413D-AC93-4152DCABA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13">
              <a:extLst>
                <a:ext uri="{FF2B5EF4-FFF2-40B4-BE49-F238E27FC236}">
                  <a16:creationId xmlns="" xmlns:a16="http://schemas.microsoft.com/office/drawing/2014/main" id="{F23478D6-52DC-45B9-B84D-9BBC91EE3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14">
              <a:extLst>
                <a:ext uri="{FF2B5EF4-FFF2-40B4-BE49-F238E27FC236}">
                  <a16:creationId xmlns="" xmlns:a16="http://schemas.microsoft.com/office/drawing/2014/main" id="{D1710700-2982-47E2-A2FB-FEB855168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15">
              <a:extLst>
                <a:ext uri="{FF2B5EF4-FFF2-40B4-BE49-F238E27FC236}">
                  <a16:creationId xmlns="" xmlns:a16="http://schemas.microsoft.com/office/drawing/2014/main" id="{F7DFA158-E7A4-4055-A4EA-22E324FD57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16">
              <a:extLst>
                <a:ext uri="{FF2B5EF4-FFF2-40B4-BE49-F238E27FC236}">
                  <a16:creationId xmlns="" xmlns:a16="http://schemas.microsoft.com/office/drawing/2014/main" id="{6838D410-CC00-43B0-A272-673E57014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17">
              <a:extLst>
                <a:ext uri="{FF2B5EF4-FFF2-40B4-BE49-F238E27FC236}">
                  <a16:creationId xmlns="" xmlns:a16="http://schemas.microsoft.com/office/drawing/2014/main" id="{C56B2A48-DF66-4E9D-A456-01E28E5E1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18">
              <a:extLst>
                <a:ext uri="{FF2B5EF4-FFF2-40B4-BE49-F238E27FC236}">
                  <a16:creationId xmlns="" xmlns:a16="http://schemas.microsoft.com/office/drawing/2014/main" id="{2EE70A58-AE64-4F9A-AD98-AA9952D94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19">
              <a:extLst>
                <a:ext uri="{FF2B5EF4-FFF2-40B4-BE49-F238E27FC236}">
                  <a16:creationId xmlns="" xmlns:a16="http://schemas.microsoft.com/office/drawing/2014/main" id="{732E14B2-7764-44B3-8D8F-3A484ABAB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20">
              <a:extLst>
                <a:ext uri="{FF2B5EF4-FFF2-40B4-BE49-F238E27FC236}">
                  <a16:creationId xmlns="" xmlns:a16="http://schemas.microsoft.com/office/drawing/2014/main" id="{0EB5C599-CF73-4356-8EB5-38C7CFC0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21">
              <a:extLst>
                <a:ext uri="{FF2B5EF4-FFF2-40B4-BE49-F238E27FC236}">
                  <a16:creationId xmlns="" xmlns:a16="http://schemas.microsoft.com/office/drawing/2014/main" id="{1F6C7259-7374-4AC5-AEEA-272062F3FE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22">
              <a:extLst>
                <a:ext uri="{FF2B5EF4-FFF2-40B4-BE49-F238E27FC236}">
                  <a16:creationId xmlns="" xmlns:a16="http://schemas.microsoft.com/office/drawing/2014/main" id="{E57DD1F1-FD05-43FF-A3AC-21D3BA655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23">
              <a:extLst>
                <a:ext uri="{FF2B5EF4-FFF2-40B4-BE49-F238E27FC236}">
                  <a16:creationId xmlns="" xmlns:a16="http://schemas.microsoft.com/office/drawing/2014/main" id="{B616CD7C-ED52-4856-886E-F7309730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24">
              <a:extLst>
                <a:ext uri="{FF2B5EF4-FFF2-40B4-BE49-F238E27FC236}">
                  <a16:creationId xmlns="" xmlns:a16="http://schemas.microsoft.com/office/drawing/2014/main" id="{89C88EC7-E9AD-45B4-ABF7-8ACA0F235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25">
              <a:extLst>
                <a:ext uri="{FF2B5EF4-FFF2-40B4-BE49-F238E27FC236}">
                  <a16:creationId xmlns="" xmlns:a16="http://schemas.microsoft.com/office/drawing/2014/main" id="{82A62FD6-BAC2-4F8E-AB11-ED1402CA07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26">
              <a:extLst>
                <a:ext uri="{FF2B5EF4-FFF2-40B4-BE49-F238E27FC236}">
                  <a16:creationId xmlns="" xmlns:a16="http://schemas.microsoft.com/office/drawing/2014/main" id="{204F42AF-AF43-4DA5-9A17-61D42737A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27">
              <a:extLst>
                <a:ext uri="{FF2B5EF4-FFF2-40B4-BE49-F238E27FC236}">
                  <a16:creationId xmlns="" xmlns:a16="http://schemas.microsoft.com/office/drawing/2014/main" id="{CB9D176F-5E71-41A0-A0BB-4E294CBC7F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28">
              <a:extLst>
                <a:ext uri="{FF2B5EF4-FFF2-40B4-BE49-F238E27FC236}">
                  <a16:creationId xmlns="" xmlns:a16="http://schemas.microsoft.com/office/drawing/2014/main" id="{4E15CAA6-FEBB-48C6-98AE-6A748DFBA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29">
              <a:extLst>
                <a:ext uri="{FF2B5EF4-FFF2-40B4-BE49-F238E27FC236}">
                  <a16:creationId xmlns="" xmlns:a16="http://schemas.microsoft.com/office/drawing/2014/main" id="{FF5D0CA2-0CE8-4EC9-81AA-756DCE62C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30">
              <a:extLst>
                <a:ext uri="{FF2B5EF4-FFF2-40B4-BE49-F238E27FC236}">
                  <a16:creationId xmlns="" xmlns:a16="http://schemas.microsoft.com/office/drawing/2014/main" id="{E32B8AD7-4D2D-4F20-BD19-B360E43389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31">
              <a:extLst>
                <a:ext uri="{FF2B5EF4-FFF2-40B4-BE49-F238E27FC236}">
                  <a16:creationId xmlns="" xmlns:a16="http://schemas.microsoft.com/office/drawing/2014/main" id="{4726D477-12E1-4503-99FE-09D2C437D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32">
              <a:extLst>
                <a:ext uri="{FF2B5EF4-FFF2-40B4-BE49-F238E27FC236}">
                  <a16:creationId xmlns="" xmlns:a16="http://schemas.microsoft.com/office/drawing/2014/main" id="{E7DD8FAD-9DF0-4460-A08A-71CDF04B9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33">
              <a:extLst>
                <a:ext uri="{FF2B5EF4-FFF2-40B4-BE49-F238E27FC236}">
                  <a16:creationId xmlns="" xmlns:a16="http://schemas.microsoft.com/office/drawing/2014/main" id="{2B6C14FD-1A35-4E1F-8FF2-2F17101C4F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34">
              <a:extLst>
                <a:ext uri="{FF2B5EF4-FFF2-40B4-BE49-F238E27FC236}">
                  <a16:creationId xmlns="" xmlns:a16="http://schemas.microsoft.com/office/drawing/2014/main" id="{22EE3066-91FA-4F12-8363-1B92D8BBC8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35">
              <a:extLst>
                <a:ext uri="{FF2B5EF4-FFF2-40B4-BE49-F238E27FC236}">
                  <a16:creationId xmlns="" xmlns:a16="http://schemas.microsoft.com/office/drawing/2014/main" id="{2A59BDF4-1CF2-4D76-95FC-79CEF2079F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36">
              <a:extLst>
                <a:ext uri="{FF2B5EF4-FFF2-40B4-BE49-F238E27FC236}">
                  <a16:creationId xmlns="" xmlns:a16="http://schemas.microsoft.com/office/drawing/2014/main" id="{6633D75F-33D7-41CB-8A46-FF32EFCA40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37">
              <a:extLst>
                <a:ext uri="{FF2B5EF4-FFF2-40B4-BE49-F238E27FC236}">
                  <a16:creationId xmlns="" xmlns:a16="http://schemas.microsoft.com/office/drawing/2014/main" id="{77AD59C7-0B44-4E90-9AD2-5AF8D6FA3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38">
              <a:extLst>
                <a:ext uri="{FF2B5EF4-FFF2-40B4-BE49-F238E27FC236}">
                  <a16:creationId xmlns="" xmlns:a16="http://schemas.microsoft.com/office/drawing/2014/main" id="{45B0C60B-AF44-4F5F-B652-33FBCB14B7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39">
              <a:extLst>
                <a:ext uri="{FF2B5EF4-FFF2-40B4-BE49-F238E27FC236}">
                  <a16:creationId xmlns="" xmlns:a16="http://schemas.microsoft.com/office/drawing/2014/main" id="{8DE9D9C0-1480-4E3D-9B88-C1A19E30C0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40">
              <a:extLst>
                <a:ext uri="{FF2B5EF4-FFF2-40B4-BE49-F238E27FC236}">
                  <a16:creationId xmlns="" xmlns:a16="http://schemas.microsoft.com/office/drawing/2014/main" id="{12617DDC-1C07-4220-895D-6F87ED9CD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41">
              <a:extLst>
                <a:ext uri="{FF2B5EF4-FFF2-40B4-BE49-F238E27FC236}">
                  <a16:creationId xmlns="" xmlns:a16="http://schemas.microsoft.com/office/drawing/2014/main" id="{00E7A020-41CF-4409-8FD3-DE5C97F9A3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94269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80">
            <a:extLst>
              <a:ext uri="{FF2B5EF4-FFF2-40B4-BE49-F238E27FC236}">
                <a16:creationId xmlns="" xmlns:a16="http://schemas.microsoft.com/office/drawing/2014/main" id="{222EC386-511A-47EE-9212-E95D1D5B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2" name="Footer Placeholder 81">
            <a:extLst>
              <a:ext uri="{FF2B5EF4-FFF2-40B4-BE49-F238E27FC236}">
                <a16:creationId xmlns="" xmlns:a16="http://schemas.microsoft.com/office/drawing/2014/main" id="{763D712B-55C0-467E-BC12-A28518F2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83" name="Slide Number Placeholder 82">
            <a:extLst>
              <a:ext uri="{FF2B5EF4-FFF2-40B4-BE49-F238E27FC236}">
                <a16:creationId xmlns="" xmlns:a16="http://schemas.microsoft.com/office/drawing/2014/main" id="{BEC6929B-225C-4900-962A-DA7074DC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80">
            <a:extLst>
              <a:ext uri="{FF2B5EF4-FFF2-40B4-BE49-F238E27FC236}">
                <a16:creationId xmlns="" xmlns:a16="http://schemas.microsoft.com/office/drawing/2014/main" id="{222EC386-511A-47EE-9212-E95D1D5B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2" name="Footer Placeholder 81">
            <a:extLst>
              <a:ext uri="{FF2B5EF4-FFF2-40B4-BE49-F238E27FC236}">
                <a16:creationId xmlns="" xmlns:a16="http://schemas.microsoft.com/office/drawing/2014/main" id="{763D712B-55C0-467E-BC12-A28518F2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83" name="Slide Number Placeholder 82">
            <a:extLst>
              <a:ext uri="{FF2B5EF4-FFF2-40B4-BE49-F238E27FC236}">
                <a16:creationId xmlns="" xmlns:a16="http://schemas.microsoft.com/office/drawing/2014/main" id="{BEC6929B-225C-4900-962A-DA7074DC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F214F9A-07E7-4D4C-8FE6-333609231553}"/>
              </a:ext>
            </a:extLst>
          </p:cNvPr>
          <p:cNvSpPr txBox="1">
            <a:spLocks/>
          </p:cNvSpPr>
          <p:nvPr userDrawn="1"/>
        </p:nvSpPr>
        <p:spPr>
          <a:xfrm>
            <a:off x="838200" y="861934"/>
            <a:ext cx="10515600" cy="1113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9" name="Content Placeholder 19">
            <a:extLst>
              <a:ext uri="{FF2B5EF4-FFF2-40B4-BE49-F238E27FC236}">
                <a16:creationId xmlns="" xmlns:a16="http://schemas.microsoft.com/office/drawing/2014/main" id="{FB5EE7A4-41D0-4D0D-8671-D51B23B9056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41940333"/>
              </p:ext>
            </p:extLst>
          </p:nvPr>
        </p:nvGraphicFramePr>
        <p:xfrm>
          <a:off x="5518150" y="1825625"/>
          <a:ext cx="4283658" cy="288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998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0572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Bold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0572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0572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 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CB75D681-A1BF-45A0-A89D-2D1C649F2671}"/>
              </a:ext>
            </a:extLst>
          </p:cNvPr>
          <p:cNvSpPr txBox="1">
            <a:spLocks/>
          </p:cNvSpPr>
          <p:nvPr userDrawn="1"/>
        </p:nvSpPr>
        <p:spPr>
          <a:xfrm>
            <a:off x="11528349" y="6313872"/>
            <a:ext cx="475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3">
            <a:extLst>
              <a:ext uri="{FF2B5EF4-FFF2-40B4-BE49-F238E27FC236}">
                <a16:creationId xmlns="" xmlns:a16="http://schemas.microsoft.com/office/drawing/2014/main" id="{0D26D620-4A2C-4AC4-AF6D-847AA20EBA9C}"/>
              </a:ext>
            </a:extLst>
          </p:cNvPr>
          <p:cNvSpPr txBox="1">
            <a:spLocks/>
          </p:cNvSpPr>
          <p:nvPr userDrawn="1"/>
        </p:nvSpPr>
        <p:spPr>
          <a:xfrm>
            <a:off x="838199" y="788716"/>
            <a:ext cx="900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heading Arial 28pt – Two Content slide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15" name="Content Placeholder 17">
            <a:extLst>
              <a:ext uri="{FF2B5EF4-FFF2-40B4-BE49-F238E27FC236}">
                <a16:creationId xmlns="" xmlns:a16="http://schemas.microsoft.com/office/drawing/2014/main" id="{71D27D8C-FB6B-4552-80DD-946811864E75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38354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level. There are five preformatted levels, </a:t>
            </a:r>
            <a:r>
              <a:rPr lang="en-GB" dirty="0"/>
              <a:t>press the ‘Increase/Decrease’ button under the Home table to move though the styles.</a:t>
            </a:r>
          </a:p>
          <a:p>
            <a:endParaRPr lang="en-US" dirty="0"/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9544F0-D6ED-49D9-A902-5609666BF201}"/>
              </a:ext>
            </a:extLst>
          </p:cNvPr>
          <p:cNvSpPr/>
          <p:nvPr userDrawn="1"/>
        </p:nvSpPr>
        <p:spPr>
          <a:xfrm>
            <a:off x="1" y="-7741"/>
            <a:ext cx="12191999" cy="64633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AU" altLang="en-US" b="1" dirty="0">
                <a:solidFill>
                  <a:schemeClr val="bg1"/>
                </a:solidFill>
              </a:rPr>
              <a:t>*IMPORTANT*</a:t>
            </a:r>
          </a:p>
          <a:p>
            <a:pPr algn="ctr"/>
            <a:r>
              <a:rPr lang="en-AU" altLang="en-US" dirty="0">
                <a:solidFill>
                  <a:schemeClr val="bg1"/>
                </a:solidFill>
              </a:rPr>
              <a:t>PLEASE DELETE THIS SLIDE WHEN YOUR PRESENTATION IS COMPLETE</a:t>
            </a:r>
          </a:p>
        </p:txBody>
      </p:sp>
    </p:spTree>
    <p:extLst>
      <p:ext uri="{BB962C8B-B14F-4D97-AF65-F5344CB8AC3E}">
        <p14:creationId xmlns:p14="http://schemas.microsoft.com/office/powerpoint/2010/main" val="390054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80">
            <a:extLst>
              <a:ext uri="{FF2B5EF4-FFF2-40B4-BE49-F238E27FC236}">
                <a16:creationId xmlns="" xmlns:a16="http://schemas.microsoft.com/office/drawing/2014/main" id="{222EC386-511A-47EE-9212-E95D1D5B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3" name="Slide Number Placeholder 82">
            <a:extLst>
              <a:ext uri="{FF2B5EF4-FFF2-40B4-BE49-F238E27FC236}">
                <a16:creationId xmlns="" xmlns:a16="http://schemas.microsoft.com/office/drawing/2014/main" id="{BEC6929B-225C-4900-962A-DA7074DC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F6FA8E8-F4CE-4FF7-BB1B-B573532373E1}"/>
              </a:ext>
            </a:extLst>
          </p:cNvPr>
          <p:cNvSpPr/>
          <p:nvPr userDrawn="1"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AU" altLang="en-US" b="1" dirty="0">
                <a:solidFill>
                  <a:schemeClr val="bg1"/>
                </a:solidFill>
              </a:rPr>
              <a:t>*IMPORTANT*</a:t>
            </a:r>
          </a:p>
          <a:p>
            <a:pPr algn="ctr"/>
            <a:r>
              <a:rPr lang="en-AU" altLang="en-US" dirty="0">
                <a:solidFill>
                  <a:schemeClr val="bg1"/>
                </a:solidFill>
              </a:rPr>
              <a:t>PLEASE DELETE THIS SLIDE WHEN YOUR PRESENTATION IS COMPLETE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90BD175-E9C5-41F0-9DE8-2233915EDF74}"/>
              </a:ext>
            </a:extLst>
          </p:cNvPr>
          <p:cNvSpPr txBox="1">
            <a:spLocks/>
          </p:cNvSpPr>
          <p:nvPr userDrawn="1"/>
        </p:nvSpPr>
        <p:spPr>
          <a:xfrm>
            <a:off x="838200" y="861934"/>
            <a:ext cx="10515600" cy="1113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Content Placeholder 11">
            <a:extLst>
              <a:ext uri="{FF2B5EF4-FFF2-40B4-BE49-F238E27FC236}">
                <a16:creationId xmlns="" xmlns:a16="http://schemas.microsoft.com/office/drawing/2014/main" id="{4E89EB68-6C94-4A95-AA67-0E6DBFC8C5D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05238310"/>
              </p:ext>
            </p:extLst>
          </p:nvPr>
        </p:nvGraphicFramePr>
        <p:xfrm>
          <a:off x="838200" y="1825625"/>
          <a:ext cx="4319588" cy="407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12">
            <a:extLst>
              <a:ext uri="{FF2B5EF4-FFF2-40B4-BE49-F238E27FC236}">
                <a16:creationId xmlns="" xmlns:a16="http://schemas.microsoft.com/office/drawing/2014/main" id="{ACCC8E11-BF0F-460D-888F-D6C2A035083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39408220"/>
              </p:ext>
            </p:extLst>
          </p:nvPr>
        </p:nvGraphicFramePr>
        <p:xfrm>
          <a:off x="5518150" y="1825625"/>
          <a:ext cx="4319588" cy="354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2">
            <a:extLst>
              <a:ext uri="{FF2B5EF4-FFF2-40B4-BE49-F238E27FC236}">
                <a16:creationId xmlns="" xmlns:a16="http://schemas.microsoft.com/office/drawing/2014/main" id="{19F50B2A-6C3D-427F-9EB8-151DAB426AEE}"/>
              </a:ext>
            </a:extLst>
          </p:cNvPr>
          <p:cNvSpPr txBox="1">
            <a:spLocks/>
          </p:cNvSpPr>
          <p:nvPr userDrawn="1"/>
        </p:nvSpPr>
        <p:spPr>
          <a:xfrm>
            <a:off x="11528349" y="6313872"/>
            <a:ext cx="475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67149B24-E90C-4D7F-9F80-25E16DF242A8}"/>
              </a:ext>
            </a:extLst>
          </p:cNvPr>
          <p:cNvSpPr txBox="1">
            <a:spLocks/>
          </p:cNvSpPr>
          <p:nvPr userDrawn="1"/>
        </p:nvSpPr>
        <p:spPr>
          <a:xfrm>
            <a:off x="838199" y="788716"/>
            <a:ext cx="900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Charts and graphs – Two Content slide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16CB75F-D37D-465A-916C-0D3B4CC33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4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6801" y="2810932"/>
            <a:ext cx="6987818" cy="1236135"/>
          </a:xfrm>
        </p:spPr>
        <p:txBody>
          <a:bodyPr bIns="0" anchor="b" anchorCtr="0"/>
          <a:lstStyle>
            <a:lvl1pPr marL="0" indent="0" algn="l">
              <a:buNone/>
              <a:defRPr sz="2200" b="0" cap="all" baseline="0">
                <a:solidFill>
                  <a:schemeClr val="tx1"/>
                </a:solidFill>
              </a:defRPr>
            </a:lvl1pPr>
            <a:lvl2pPr marL="0" indent="0" algn="l">
              <a:buNone/>
              <a:defRPr sz="1800" b="0">
                <a:solidFill>
                  <a:schemeClr val="tx1"/>
                </a:solidFill>
              </a:defRPr>
            </a:lvl2pPr>
            <a:lvl3pPr marL="0" indent="0" algn="l">
              <a:buNone/>
              <a:defRPr sz="1800" b="0">
                <a:solidFill>
                  <a:schemeClr val="tx1"/>
                </a:solidFill>
              </a:defRPr>
            </a:lvl3pPr>
            <a:lvl4pPr marL="0" indent="0" algn="l">
              <a:buNone/>
              <a:defRPr sz="1800" b="0">
                <a:solidFill>
                  <a:schemeClr val="tx1"/>
                </a:solidFill>
              </a:defRPr>
            </a:lvl4pPr>
            <a:lvl5pPr marL="0" indent="0" algn="l">
              <a:buNone/>
              <a:defRPr sz="1800" b="0">
                <a:solidFill>
                  <a:schemeClr val="tx1"/>
                </a:solidFill>
              </a:defRPr>
            </a:lvl5pPr>
            <a:lvl6pPr marL="0" indent="0" algn="l">
              <a:buNone/>
              <a:defRPr sz="1800" b="0">
                <a:solidFill>
                  <a:schemeClr val="tx1"/>
                </a:solidFill>
              </a:defRPr>
            </a:lvl6pPr>
            <a:lvl7pPr marL="0" indent="0" algn="l">
              <a:buNone/>
              <a:defRPr sz="1800" b="0">
                <a:solidFill>
                  <a:schemeClr val="tx1"/>
                </a:solidFill>
              </a:defRPr>
            </a:lvl7pPr>
            <a:lvl8pPr marL="0" indent="0" algn="l">
              <a:buNone/>
              <a:defRPr sz="1800" b="0">
                <a:solidFill>
                  <a:schemeClr val="tx1"/>
                </a:solidFill>
              </a:defRPr>
            </a:lvl8pPr>
            <a:lvl9pPr marL="0" indent="0" algn="l"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subtitle, press ‘increase List Level’ for second level subtitle</a:t>
            </a:r>
          </a:p>
          <a:p>
            <a:pPr lvl="1"/>
            <a:r>
              <a:rPr lang="en-US" dirty="0"/>
              <a:t>2</a:t>
            </a:r>
          </a:p>
          <a:p>
            <a:pPr lvl="2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0" y="4047067"/>
            <a:ext cx="6987818" cy="1194026"/>
          </a:xfrm>
        </p:spPr>
        <p:txBody>
          <a:bodyPr tIns="0" anchor="t" anchorCtr="0"/>
          <a:lstStyle>
            <a:lvl1pPr>
              <a:defRPr sz="5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2C3C78-2671-42BB-841F-1E00E71C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AFDF319-22D1-4BEA-9117-78FA7719E80E}"/>
              </a:ext>
            </a:extLst>
          </p:cNvPr>
          <p:cNvCxnSpPr/>
          <p:nvPr/>
        </p:nvCxnSpPr>
        <p:spPr>
          <a:xfrm>
            <a:off x="5097992" y="828667"/>
            <a:ext cx="0" cy="645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E2D5F80-84F5-44CD-A4CF-6B571B76FD1C}"/>
              </a:ext>
            </a:extLst>
          </p:cNvPr>
          <p:cNvSpPr/>
          <p:nvPr userDrawn="1"/>
        </p:nvSpPr>
        <p:spPr>
          <a:xfrm>
            <a:off x="0" y="-1"/>
            <a:ext cx="1731696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585DDA-FD33-494A-802C-A39D71071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862" y="828667"/>
            <a:ext cx="2124269" cy="738876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7FCC53F-30AD-43F6-BCF5-6D2E9934B435}"/>
              </a:ext>
            </a:extLst>
          </p:cNvPr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89" name="Freeform 9">
              <a:extLst>
                <a:ext uri="{FF2B5EF4-FFF2-40B4-BE49-F238E27FC236}">
                  <a16:creationId xmlns="" xmlns:a16="http://schemas.microsoft.com/office/drawing/2014/main" id="{D1CC9EF2-03AB-4BBD-A7F1-E8A5F58D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0" name="Freeform 10">
              <a:extLst>
                <a:ext uri="{FF2B5EF4-FFF2-40B4-BE49-F238E27FC236}">
                  <a16:creationId xmlns="" xmlns:a16="http://schemas.microsoft.com/office/drawing/2014/main" id="{ABF57ABA-F2FE-41FE-8F82-E1CAD67B3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1" name="Freeform 11">
              <a:extLst>
                <a:ext uri="{FF2B5EF4-FFF2-40B4-BE49-F238E27FC236}">
                  <a16:creationId xmlns="" xmlns:a16="http://schemas.microsoft.com/office/drawing/2014/main" id="{629C457F-49D9-43C8-8186-73B749C02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2" name="Freeform 12">
              <a:extLst>
                <a:ext uri="{FF2B5EF4-FFF2-40B4-BE49-F238E27FC236}">
                  <a16:creationId xmlns="" xmlns:a16="http://schemas.microsoft.com/office/drawing/2014/main" id="{23F1E68B-7C2B-458A-9647-6C011B41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3" name="Freeform 13">
              <a:extLst>
                <a:ext uri="{FF2B5EF4-FFF2-40B4-BE49-F238E27FC236}">
                  <a16:creationId xmlns="" xmlns:a16="http://schemas.microsoft.com/office/drawing/2014/main" id="{C03A578A-BF8E-4209-8708-D0858A084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4" name="Freeform 14">
              <a:extLst>
                <a:ext uri="{FF2B5EF4-FFF2-40B4-BE49-F238E27FC236}">
                  <a16:creationId xmlns="" xmlns:a16="http://schemas.microsoft.com/office/drawing/2014/main" id="{683C1C47-B650-44CC-924A-48F33BCBC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5" name="Freeform 15">
              <a:extLst>
                <a:ext uri="{FF2B5EF4-FFF2-40B4-BE49-F238E27FC236}">
                  <a16:creationId xmlns="" xmlns:a16="http://schemas.microsoft.com/office/drawing/2014/main" id="{8C3FFCC5-FE81-4CDF-A466-213A27DA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6" name="Freeform 16">
              <a:extLst>
                <a:ext uri="{FF2B5EF4-FFF2-40B4-BE49-F238E27FC236}">
                  <a16:creationId xmlns="" xmlns:a16="http://schemas.microsoft.com/office/drawing/2014/main" id="{52B11AE1-059F-4942-A508-ED8F51ED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7" name="Freeform 17">
              <a:extLst>
                <a:ext uri="{FF2B5EF4-FFF2-40B4-BE49-F238E27FC236}">
                  <a16:creationId xmlns="" xmlns:a16="http://schemas.microsoft.com/office/drawing/2014/main" id="{703D77BF-9AC7-44D4-AF37-E5FC5864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8" name="Freeform 18">
              <a:extLst>
                <a:ext uri="{FF2B5EF4-FFF2-40B4-BE49-F238E27FC236}">
                  <a16:creationId xmlns="" xmlns:a16="http://schemas.microsoft.com/office/drawing/2014/main" id="{A8DB0650-D6D1-4090-A9F0-5C05B309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9" name="Freeform 19">
              <a:extLst>
                <a:ext uri="{FF2B5EF4-FFF2-40B4-BE49-F238E27FC236}">
                  <a16:creationId xmlns="" xmlns:a16="http://schemas.microsoft.com/office/drawing/2014/main" id="{54D558D0-36BC-4430-A692-39FAEE8B1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="" xmlns:a16="http://schemas.microsoft.com/office/drawing/2014/main" id="{3CED2AF0-C9BA-44D6-8E34-8B7871921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="" xmlns:a16="http://schemas.microsoft.com/office/drawing/2014/main" id="{3196208C-5180-4732-BA1A-B922920D7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="" xmlns:a16="http://schemas.microsoft.com/office/drawing/2014/main" id="{0BB482FD-60D7-46AE-A173-866B5DA2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="" xmlns:a16="http://schemas.microsoft.com/office/drawing/2014/main" id="{2E32E6E7-7832-433A-B6A7-4B5D269B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="" xmlns:a16="http://schemas.microsoft.com/office/drawing/2014/main" id="{F3B21F3B-9206-49CE-A07F-6ECEDD84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="" xmlns:a16="http://schemas.microsoft.com/office/drawing/2014/main" id="{3DB2154B-09DE-4549-BF1B-4A21B320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6" name="Freeform 26">
              <a:extLst>
                <a:ext uri="{FF2B5EF4-FFF2-40B4-BE49-F238E27FC236}">
                  <a16:creationId xmlns="" xmlns:a16="http://schemas.microsoft.com/office/drawing/2014/main" id="{F1E44740-BB4D-4874-B9F0-03694971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7" name="Freeform 27">
              <a:extLst>
                <a:ext uri="{FF2B5EF4-FFF2-40B4-BE49-F238E27FC236}">
                  <a16:creationId xmlns="" xmlns:a16="http://schemas.microsoft.com/office/drawing/2014/main" id="{8DF9163F-9642-4759-8A34-6822789E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="" xmlns:a16="http://schemas.microsoft.com/office/drawing/2014/main" id="{F9E47ACE-3407-4992-8B4E-C1FA98851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="" xmlns:a16="http://schemas.microsoft.com/office/drawing/2014/main" id="{53A6DE2C-4EB3-4F76-A529-74763BB9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="" xmlns:a16="http://schemas.microsoft.com/office/drawing/2014/main" id="{75F11078-1ABD-419A-A036-3384955D1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="" xmlns:a16="http://schemas.microsoft.com/office/drawing/2014/main" id="{A25AC247-52D1-4D26-BF5D-1CF056468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="" xmlns:a16="http://schemas.microsoft.com/office/drawing/2014/main" id="{759CCEA3-2364-486E-BADA-11DE87699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="" xmlns:a16="http://schemas.microsoft.com/office/drawing/2014/main" id="{3DD5EDF0-F1E3-4BA5-8150-9318E8F7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="" xmlns:a16="http://schemas.microsoft.com/office/drawing/2014/main" id="{BFB87BB5-1733-43C4-A0A4-6E8F7D030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="" xmlns:a16="http://schemas.microsoft.com/office/drawing/2014/main" id="{A95F82A7-AD93-4A62-89E9-0A6DE3D19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="" xmlns:a16="http://schemas.microsoft.com/office/drawing/2014/main" id="{BB4D4185-C5A6-40C9-B1FF-E35A71C10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="" xmlns:a16="http://schemas.microsoft.com/office/drawing/2014/main" id="{5D00FE13-8A06-440B-88F5-08E27718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="" xmlns:a16="http://schemas.microsoft.com/office/drawing/2014/main" id="{916E06C2-C7B1-4146-A271-F68A7A1DA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9" name="Freeform 39">
              <a:extLst>
                <a:ext uri="{FF2B5EF4-FFF2-40B4-BE49-F238E27FC236}">
                  <a16:creationId xmlns="" xmlns:a16="http://schemas.microsoft.com/office/drawing/2014/main" id="{C74FBC42-3F80-4E1B-A6AF-AB9DD0FE8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0" name="Freeform 40">
              <a:extLst>
                <a:ext uri="{FF2B5EF4-FFF2-40B4-BE49-F238E27FC236}">
                  <a16:creationId xmlns="" xmlns:a16="http://schemas.microsoft.com/office/drawing/2014/main" id="{3394526A-60CB-4235-9D89-493E91B5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1" name="Freeform 41">
              <a:extLst>
                <a:ext uri="{FF2B5EF4-FFF2-40B4-BE49-F238E27FC236}">
                  <a16:creationId xmlns="" xmlns:a16="http://schemas.microsoft.com/office/drawing/2014/main" id="{192C3D12-973E-430E-BBE0-297844FCB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9B385D1-A5EA-43FF-9CA9-4AD7591D5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B9A27D67-BE3E-4DC7-B82A-0EF49554936C}"/>
              </a:ext>
            </a:extLst>
          </p:cNvPr>
          <p:cNvCxnSpPr/>
          <p:nvPr userDrawn="1"/>
        </p:nvCxnSpPr>
        <p:spPr>
          <a:xfrm>
            <a:off x="5097992" y="828667"/>
            <a:ext cx="0" cy="645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0E7366F-FD10-48CA-9161-3954E0DB5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8862" y="828667"/>
            <a:ext cx="2124269" cy="738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B968637-F1F8-4212-9438-D07439198284}"/>
              </a:ext>
            </a:extLst>
          </p:cNvPr>
          <p:cNvGrpSpPr/>
          <p:nvPr userDrawn="1"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="" xmlns:a16="http://schemas.microsoft.com/office/drawing/2014/main" id="{FE16B8A3-A3C7-4839-BE42-5698E6C58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33E27C69-875C-46A1-AF5A-B17032D232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D59493B1-BE12-43FF-BE2D-234BF1BF9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6F13F395-EBCA-4048-A907-BE783100A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="" xmlns:a16="http://schemas.microsoft.com/office/drawing/2014/main" id="{4FA55266-D588-4E4C-AE30-60DC06C101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="" xmlns:a16="http://schemas.microsoft.com/office/drawing/2014/main" id="{9A76F389-9C03-4E15-8B3D-DCC8F2380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="" xmlns:a16="http://schemas.microsoft.com/office/drawing/2014/main" id="{46DF27C9-27B9-4EBD-A12E-836B3B811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="" xmlns:a16="http://schemas.microsoft.com/office/drawing/2014/main" id="{DC5D17F9-BC74-48B1-95AC-9AD060A78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="" xmlns:a16="http://schemas.microsoft.com/office/drawing/2014/main" id="{B25433CF-2DCE-4F9E-BCD6-206B4A5FE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="" xmlns:a16="http://schemas.microsoft.com/office/drawing/2014/main" id="{BDA82EDE-E0D1-490E-847B-7AEB1DB48E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="" xmlns:a16="http://schemas.microsoft.com/office/drawing/2014/main" id="{E71B8ADB-1600-4057-83A8-0FE4B7FFB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="" xmlns:a16="http://schemas.microsoft.com/office/drawing/2014/main" id="{3BED6A7B-BBB2-46CF-A950-D617C591DD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="" xmlns:a16="http://schemas.microsoft.com/office/drawing/2014/main" id="{2CBB7A95-D7DD-4383-B536-96C0F795DA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="" xmlns:a16="http://schemas.microsoft.com/office/drawing/2014/main" id="{8B0ECEED-3ACD-471B-8212-ED5C0C6B8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="" xmlns:a16="http://schemas.microsoft.com/office/drawing/2014/main" id="{328D62D0-A94A-451A-B9A4-672BACE48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="" xmlns:a16="http://schemas.microsoft.com/office/drawing/2014/main" id="{4C7CB7D5-131D-4832-8C2D-F8EB2FB1A0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="" xmlns:a16="http://schemas.microsoft.com/office/drawing/2014/main" id="{7E11494C-985A-422B-84C8-43445BEDBF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="" xmlns:a16="http://schemas.microsoft.com/office/drawing/2014/main" id="{DD0937AA-C191-4DA9-841C-EA3FC653F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="" xmlns:a16="http://schemas.microsoft.com/office/drawing/2014/main" id="{3B0C197C-B118-4CA8-BB8C-707B36F8E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="" xmlns:a16="http://schemas.microsoft.com/office/drawing/2014/main" id="{D7D590A5-F085-456B-A1BB-38E97583B1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="" xmlns:a16="http://schemas.microsoft.com/office/drawing/2014/main" id="{FCEAF25B-2A52-40C9-AB91-1203D7DA1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="" xmlns:a16="http://schemas.microsoft.com/office/drawing/2014/main" id="{C2903885-E3C8-4E48-9CE6-AF87EF6F8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="" xmlns:a16="http://schemas.microsoft.com/office/drawing/2014/main" id="{9BDB408E-5D38-442F-B232-0E5FB8B805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="" xmlns:a16="http://schemas.microsoft.com/office/drawing/2014/main" id="{11EF26C7-E4E4-43A6-9BB9-7C2159ABD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="" xmlns:a16="http://schemas.microsoft.com/office/drawing/2014/main" id="{79EAD1BA-8D86-4A25-A116-DC67E18A8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="" xmlns:a16="http://schemas.microsoft.com/office/drawing/2014/main" id="{7766E9EA-1511-4357-902F-3EC218E9D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="" xmlns:a16="http://schemas.microsoft.com/office/drawing/2014/main" id="{1A2FB126-7928-4A04-BC86-9072E0AA86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="" xmlns:a16="http://schemas.microsoft.com/office/drawing/2014/main" id="{9F398E65-F764-4DE1-9B65-B5C722710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="" xmlns:a16="http://schemas.microsoft.com/office/drawing/2014/main" id="{CA332682-0B47-40A2-A920-6569B5676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="" xmlns:a16="http://schemas.microsoft.com/office/drawing/2014/main" id="{D2F4185B-0F62-41DD-9427-C3C2592473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="" xmlns:a16="http://schemas.microsoft.com/office/drawing/2014/main" id="{4C669CE8-0594-45FD-AC50-EDEFC8050C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="" xmlns:a16="http://schemas.microsoft.com/office/drawing/2014/main" id="{62D1290A-A52F-4BE7-BDEE-EAE73249D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41">
              <a:extLst>
                <a:ext uri="{FF2B5EF4-FFF2-40B4-BE49-F238E27FC236}">
                  <a16:creationId xmlns="" xmlns:a16="http://schemas.microsoft.com/office/drawing/2014/main" id="{F5C6A927-AB5C-4A2E-91BE-70332EAE86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8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40D5EE3-8F25-455A-819A-3A70766343D5}"/>
              </a:ext>
            </a:extLst>
          </p:cNvPr>
          <p:cNvSpPr/>
          <p:nvPr userDrawn="1"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5079D6-DF49-42DF-9FAD-3E138BDD018D}"/>
              </a:ext>
            </a:extLst>
          </p:cNvPr>
          <p:cNvSpPr/>
          <p:nvPr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9F1BC862-6228-4145-A0E9-82853A8A5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35277"/>
            <a:ext cx="6840000" cy="1245144"/>
          </a:xfrm>
        </p:spPr>
        <p:txBody>
          <a:bodyPr anchor="b" anchorCtr="0"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72071BD-EBFF-448F-BA08-39F6966C1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429000"/>
            <a:ext cx="6840000" cy="23823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cap="all" baseline="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defRPr sz="1800">
                <a:solidFill>
                  <a:schemeClr val="bg1"/>
                </a:solidFill>
              </a:defRPr>
            </a:lvl7pPr>
            <a:lvl8pPr>
              <a:defRPr sz="1800">
                <a:solidFill>
                  <a:schemeClr val="bg1"/>
                </a:solidFill>
              </a:defRPr>
            </a:lvl8pPr>
            <a:lvl9pPr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E98D1199-38EE-457A-9075-BF261C660C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8267" y="1"/>
            <a:ext cx="4113531" cy="6858000"/>
            <a:chOff x="2535" y="-3"/>
            <a:chExt cx="2593" cy="4323"/>
          </a:xfrm>
          <a:solidFill>
            <a:srgbClr val="DF4931"/>
          </a:solidFill>
        </p:grpSpPr>
        <p:sp>
          <p:nvSpPr>
            <p:cNvPr id="44" name="Freeform 5">
              <a:extLst>
                <a:ext uri="{FF2B5EF4-FFF2-40B4-BE49-F238E27FC236}">
                  <a16:creationId xmlns="" xmlns:a16="http://schemas.microsoft.com/office/drawing/2014/main" id="{8DE0651A-16DA-4DBD-9941-F89632A3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3827"/>
              <a:ext cx="8" cy="178"/>
            </a:xfrm>
            <a:custGeom>
              <a:avLst/>
              <a:gdLst>
                <a:gd name="T0" fmla="*/ 0 w 32"/>
                <a:gd name="T1" fmla="*/ 0 h 745"/>
                <a:gd name="T2" fmla="*/ 0 w 32"/>
                <a:gd name="T3" fmla="*/ 745 h 745"/>
                <a:gd name="T4" fmla="*/ 0 w 32"/>
                <a:gd name="T5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45">
                  <a:moveTo>
                    <a:pt x="0" y="0"/>
                  </a:moveTo>
                  <a:cubicBezTo>
                    <a:pt x="0" y="745"/>
                    <a:pt x="0" y="745"/>
                    <a:pt x="0" y="745"/>
                  </a:cubicBezTo>
                  <a:cubicBezTo>
                    <a:pt x="32" y="500"/>
                    <a:pt x="32" y="2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5" name="Freeform 6">
              <a:extLst>
                <a:ext uri="{FF2B5EF4-FFF2-40B4-BE49-F238E27FC236}">
                  <a16:creationId xmlns="" xmlns:a16="http://schemas.microsoft.com/office/drawing/2014/main" id="{058B20D6-2066-4A1C-AD31-922095CE5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136"/>
              <a:ext cx="995" cy="1267"/>
            </a:xfrm>
            <a:custGeom>
              <a:avLst/>
              <a:gdLst>
                <a:gd name="T0" fmla="*/ 1808 w 4148"/>
                <a:gd name="T1" fmla="*/ 5257 h 5288"/>
                <a:gd name="T2" fmla="*/ 1808 w 4148"/>
                <a:gd name="T3" fmla="*/ 5257 h 5288"/>
                <a:gd name="T4" fmla="*/ 3929 w 4148"/>
                <a:gd name="T5" fmla="*/ 2341 h 5288"/>
                <a:gd name="T6" fmla="*/ 1014 w 4148"/>
                <a:gd name="T7" fmla="*/ 219 h 5288"/>
                <a:gd name="T8" fmla="*/ 0 w 4148"/>
                <a:gd name="T9" fmla="*/ 615 h 5288"/>
                <a:gd name="T10" fmla="*/ 0 w 4148"/>
                <a:gd name="T11" fmla="*/ 1007 h 5288"/>
                <a:gd name="T12" fmla="*/ 1063 w 4148"/>
                <a:gd name="T13" fmla="*/ 531 h 5288"/>
                <a:gd name="T14" fmla="*/ 1412 w 4148"/>
                <a:gd name="T15" fmla="*/ 504 h 5288"/>
                <a:gd name="T16" fmla="*/ 3617 w 4148"/>
                <a:gd name="T17" fmla="*/ 2390 h 5288"/>
                <a:gd name="T18" fmla="*/ 1759 w 4148"/>
                <a:gd name="T19" fmla="*/ 4945 h 5288"/>
                <a:gd name="T20" fmla="*/ 0 w 4148"/>
                <a:gd name="T21" fmla="*/ 4468 h 5288"/>
                <a:gd name="T22" fmla="*/ 0 w 4148"/>
                <a:gd name="T23" fmla="*/ 4860 h 5288"/>
                <a:gd name="T24" fmla="*/ 1409 w 4148"/>
                <a:gd name="T25" fmla="*/ 5288 h 5288"/>
                <a:gd name="T26" fmla="*/ 1808 w 4148"/>
                <a:gd name="T27" fmla="*/ 5257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8" h="5288">
                  <a:moveTo>
                    <a:pt x="1808" y="5257"/>
                  </a:moveTo>
                  <a:cubicBezTo>
                    <a:pt x="1808" y="5257"/>
                    <a:pt x="1808" y="5257"/>
                    <a:pt x="1808" y="5257"/>
                  </a:cubicBezTo>
                  <a:cubicBezTo>
                    <a:pt x="3197" y="5038"/>
                    <a:pt x="4148" y="3729"/>
                    <a:pt x="3929" y="2341"/>
                  </a:cubicBezTo>
                  <a:cubicBezTo>
                    <a:pt x="3710" y="952"/>
                    <a:pt x="2402" y="0"/>
                    <a:pt x="1014" y="219"/>
                  </a:cubicBezTo>
                  <a:cubicBezTo>
                    <a:pt x="639" y="278"/>
                    <a:pt x="297" y="417"/>
                    <a:pt x="0" y="615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296" y="765"/>
                    <a:pt x="658" y="595"/>
                    <a:pt x="1063" y="531"/>
                  </a:cubicBezTo>
                  <a:cubicBezTo>
                    <a:pt x="1180" y="513"/>
                    <a:pt x="1297" y="504"/>
                    <a:pt x="1412" y="504"/>
                  </a:cubicBezTo>
                  <a:cubicBezTo>
                    <a:pt x="2492" y="504"/>
                    <a:pt x="3444" y="1290"/>
                    <a:pt x="3617" y="2390"/>
                  </a:cubicBezTo>
                  <a:cubicBezTo>
                    <a:pt x="3809" y="3607"/>
                    <a:pt x="2975" y="4753"/>
                    <a:pt x="1759" y="4945"/>
                  </a:cubicBezTo>
                  <a:cubicBezTo>
                    <a:pt x="1107" y="5047"/>
                    <a:pt x="476" y="4855"/>
                    <a:pt x="0" y="4468"/>
                  </a:cubicBezTo>
                  <a:cubicBezTo>
                    <a:pt x="0" y="4860"/>
                    <a:pt x="0" y="4860"/>
                    <a:pt x="0" y="4860"/>
                  </a:cubicBezTo>
                  <a:cubicBezTo>
                    <a:pt x="409" y="5132"/>
                    <a:pt x="896" y="5288"/>
                    <a:pt x="1409" y="5288"/>
                  </a:cubicBezTo>
                  <a:cubicBezTo>
                    <a:pt x="1541" y="5288"/>
                    <a:pt x="1674" y="5278"/>
                    <a:pt x="1808" y="5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6" name="Freeform 7">
              <a:extLst>
                <a:ext uri="{FF2B5EF4-FFF2-40B4-BE49-F238E27FC236}">
                  <a16:creationId xmlns="" xmlns:a16="http://schemas.microsoft.com/office/drawing/2014/main" id="{547C2DEB-422B-4E83-B721-E3C8313D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4194"/>
              <a:ext cx="497" cy="126"/>
            </a:xfrm>
            <a:custGeom>
              <a:avLst/>
              <a:gdLst>
                <a:gd name="T0" fmla="*/ 1973 w 2073"/>
                <a:gd name="T1" fmla="*/ 145 h 526"/>
                <a:gd name="T2" fmla="*/ 1840 w 2073"/>
                <a:gd name="T3" fmla="*/ 155 h 526"/>
                <a:gd name="T4" fmla="*/ 0 w 2073"/>
                <a:gd name="T5" fmla="*/ 0 h 526"/>
                <a:gd name="T6" fmla="*/ 0 w 2073"/>
                <a:gd name="T7" fmla="*/ 327 h 526"/>
                <a:gd name="T8" fmla="*/ 1731 w 2073"/>
                <a:gd name="T9" fmla="*/ 478 h 526"/>
                <a:gd name="T10" fmla="*/ 1745 w 2073"/>
                <a:gd name="T11" fmla="*/ 526 h 526"/>
                <a:gd name="T12" fmla="*/ 2073 w 2073"/>
                <a:gd name="T13" fmla="*/ 526 h 526"/>
                <a:gd name="T14" fmla="*/ 2005 w 2073"/>
                <a:gd name="T15" fmla="*/ 275 h 526"/>
                <a:gd name="T16" fmla="*/ 1973 w 2073"/>
                <a:gd name="T17" fmla="*/ 14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3" h="526">
                  <a:moveTo>
                    <a:pt x="1973" y="145"/>
                  </a:moveTo>
                  <a:cubicBezTo>
                    <a:pt x="1840" y="155"/>
                    <a:pt x="1840" y="155"/>
                    <a:pt x="1840" y="155"/>
                  </a:cubicBezTo>
                  <a:cubicBezTo>
                    <a:pt x="1209" y="201"/>
                    <a:pt x="590" y="14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563" y="456"/>
                    <a:pt x="1145" y="508"/>
                    <a:pt x="1731" y="478"/>
                  </a:cubicBezTo>
                  <a:cubicBezTo>
                    <a:pt x="1736" y="494"/>
                    <a:pt x="1740" y="510"/>
                    <a:pt x="1745" y="526"/>
                  </a:cubicBezTo>
                  <a:cubicBezTo>
                    <a:pt x="2073" y="526"/>
                    <a:pt x="2073" y="526"/>
                    <a:pt x="2073" y="526"/>
                  </a:cubicBezTo>
                  <a:cubicBezTo>
                    <a:pt x="2049" y="443"/>
                    <a:pt x="2026" y="359"/>
                    <a:pt x="2005" y="275"/>
                  </a:cubicBezTo>
                  <a:lnTo>
                    <a:pt x="197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8">
              <a:extLst>
                <a:ext uri="{FF2B5EF4-FFF2-40B4-BE49-F238E27FC236}">
                  <a16:creationId xmlns="" xmlns:a16="http://schemas.microsoft.com/office/drawing/2014/main" id="{68A50012-A3C4-4DEF-A602-AD9708E37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319"/>
              <a:ext cx="812" cy="932"/>
            </a:xfrm>
            <a:custGeom>
              <a:avLst/>
              <a:gdLst>
                <a:gd name="T0" fmla="*/ 283 w 3385"/>
                <a:gd name="T1" fmla="*/ 3525 h 3893"/>
                <a:gd name="T2" fmla="*/ 1408 w 3385"/>
                <a:gd name="T3" fmla="*/ 3893 h 3893"/>
                <a:gd name="T4" fmla="*/ 1710 w 3385"/>
                <a:gd name="T5" fmla="*/ 3870 h 3893"/>
                <a:gd name="T6" fmla="*/ 2961 w 3385"/>
                <a:gd name="T7" fmla="*/ 3103 h 3893"/>
                <a:gd name="T8" fmla="*/ 3306 w 3385"/>
                <a:gd name="T9" fmla="*/ 1676 h 3893"/>
                <a:gd name="T10" fmla="*/ 2539 w 3385"/>
                <a:gd name="T11" fmla="*/ 424 h 3893"/>
                <a:gd name="T12" fmla="*/ 1112 w 3385"/>
                <a:gd name="T13" fmla="*/ 80 h 3893"/>
                <a:gd name="T14" fmla="*/ 0 w 3385"/>
                <a:gd name="T15" fmla="*/ 677 h 3893"/>
                <a:gd name="T16" fmla="*/ 0 w 3385"/>
                <a:gd name="T17" fmla="*/ 1217 h 3893"/>
                <a:gd name="T18" fmla="*/ 1161 w 3385"/>
                <a:gd name="T19" fmla="*/ 392 h 3893"/>
                <a:gd name="T20" fmla="*/ 1413 w 3385"/>
                <a:gd name="T21" fmla="*/ 372 h 3893"/>
                <a:gd name="T22" fmla="*/ 2353 w 3385"/>
                <a:gd name="T23" fmla="*/ 680 h 3893"/>
                <a:gd name="T24" fmla="*/ 2994 w 3385"/>
                <a:gd name="T25" fmla="*/ 1725 h 3893"/>
                <a:gd name="T26" fmla="*/ 2706 w 3385"/>
                <a:gd name="T27" fmla="*/ 2917 h 3893"/>
                <a:gd name="T28" fmla="*/ 1660 w 3385"/>
                <a:gd name="T29" fmla="*/ 3558 h 3893"/>
                <a:gd name="T30" fmla="*/ 468 w 3385"/>
                <a:gd name="T31" fmla="*/ 3270 h 3893"/>
                <a:gd name="T32" fmla="*/ 0 w 3385"/>
                <a:gd name="T33" fmla="*/ 2736 h 3893"/>
                <a:gd name="T34" fmla="*/ 0 w 3385"/>
                <a:gd name="T35" fmla="*/ 3274 h 3893"/>
                <a:gd name="T36" fmla="*/ 283 w 3385"/>
                <a:gd name="T37" fmla="*/ 3525 h 3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5" h="3893">
                  <a:moveTo>
                    <a:pt x="283" y="3525"/>
                  </a:moveTo>
                  <a:cubicBezTo>
                    <a:pt x="615" y="3767"/>
                    <a:pt x="1006" y="3893"/>
                    <a:pt x="1408" y="3893"/>
                  </a:cubicBezTo>
                  <a:cubicBezTo>
                    <a:pt x="1508" y="3893"/>
                    <a:pt x="1609" y="3886"/>
                    <a:pt x="1710" y="3870"/>
                  </a:cubicBezTo>
                  <a:cubicBezTo>
                    <a:pt x="2215" y="3790"/>
                    <a:pt x="2659" y="3518"/>
                    <a:pt x="2961" y="3103"/>
                  </a:cubicBezTo>
                  <a:cubicBezTo>
                    <a:pt x="3263" y="2688"/>
                    <a:pt x="3385" y="2181"/>
                    <a:pt x="3306" y="1676"/>
                  </a:cubicBezTo>
                  <a:cubicBezTo>
                    <a:pt x="3226" y="1171"/>
                    <a:pt x="2954" y="726"/>
                    <a:pt x="2539" y="424"/>
                  </a:cubicBezTo>
                  <a:cubicBezTo>
                    <a:pt x="2124" y="123"/>
                    <a:pt x="1617" y="0"/>
                    <a:pt x="1112" y="80"/>
                  </a:cubicBezTo>
                  <a:cubicBezTo>
                    <a:pt x="668" y="150"/>
                    <a:pt x="283" y="369"/>
                    <a:pt x="0" y="677"/>
                  </a:cubicBezTo>
                  <a:cubicBezTo>
                    <a:pt x="0" y="1217"/>
                    <a:pt x="0" y="1217"/>
                    <a:pt x="0" y="1217"/>
                  </a:cubicBezTo>
                  <a:cubicBezTo>
                    <a:pt x="230" y="791"/>
                    <a:pt x="648" y="473"/>
                    <a:pt x="1161" y="392"/>
                  </a:cubicBezTo>
                  <a:cubicBezTo>
                    <a:pt x="1245" y="379"/>
                    <a:pt x="1330" y="372"/>
                    <a:pt x="1413" y="372"/>
                  </a:cubicBezTo>
                  <a:cubicBezTo>
                    <a:pt x="1749" y="372"/>
                    <a:pt x="2076" y="478"/>
                    <a:pt x="2353" y="680"/>
                  </a:cubicBezTo>
                  <a:cubicBezTo>
                    <a:pt x="2700" y="932"/>
                    <a:pt x="2927" y="1303"/>
                    <a:pt x="2994" y="1725"/>
                  </a:cubicBezTo>
                  <a:cubicBezTo>
                    <a:pt x="3060" y="2147"/>
                    <a:pt x="2958" y="2571"/>
                    <a:pt x="2706" y="2917"/>
                  </a:cubicBezTo>
                  <a:cubicBezTo>
                    <a:pt x="2454" y="3264"/>
                    <a:pt x="2082" y="3491"/>
                    <a:pt x="1660" y="3558"/>
                  </a:cubicBezTo>
                  <a:cubicBezTo>
                    <a:pt x="1238" y="3624"/>
                    <a:pt x="815" y="3522"/>
                    <a:pt x="468" y="3270"/>
                  </a:cubicBezTo>
                  <a:cubicBezTo>
                    <a:pt x="271" y="3126"/>
                    <a:pt x="112" y="2944"/>
                    <a:pt x="0" y="2736"/>
                  </a:cubicBezTo>
                  <a:cubicBezTo>
                    <a:pt x="0" y="3274"/>
                    <a:pt x="0" y="3274"/>
                    <a:pt x="0" y="3274"/>
                  </a:cubicBezTo>
                  <a:cubicBezTo>
                    <a:pt x="85" y="3366"/>
                    <a:pt x="179" y="3450"/>
                    <a:pt x="283" y="35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9">
              <a:extLst>
                <a:ext uri="{FF2B5EF4-FFF2-40B4-BE49-F238E27FC236}">
                  <a16:creationId xmlns="" xmlns:a16="http://schemas.microsoft.com/office/drawing/2014/main" id="{7C7850CC-C352-4B93-93F4-B256430D8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2461"/>
              <a:ext cx="636" cy="639"/>
            </a:xfrm>
            <a:custGeom>
              <a:avLst/>
              <a:gdLst>
                <a:gd name="T0" fmla="*/ 1324 w 2649"/>
                <a:gd name="T1" fmla="*/ 2669 h 2669"/>
                <a:gd name="T2" fmla="*/ 1525 w 2649"/>
                <a:gd name="T3" fmla="*/ 2653 h 2669"/>
                <a:gd name="T4" fmla="*/ 2365 w 2649"/>
                <a:gd name="T5" fmla="*/ 2139 h 2669"/>
                <a:gd name="T6" fmla="*/ 2596 w 2649"/>
                <a:gd name="T7" fmla="*/ 1181 h 2669"/>
                <a:gd name="T8" fmla="*/ 1124 w 2649"/>
                <a:gd name="T9" fmla="*/ 111 h 2669"/>
                <a:gd name="T10" fmla="*/ 285 w 2649"/>
                <a:gd name="T11" fmla="*/ 625 h 2669"/>
                <a:gd name="T12" fmla="*/ 54 w 2649"/>
                <a:gd name="T13" fmla="*/ 1582 h 2669"/>
                <a:gd name="T14" fmla="*/ 1324 w 2649"/>
                <a:gd name="T15" fmla="*/ 2669 h 2669"/>
                <a:gd name="T16" fmla="*/ 540 w 2649"/>
                <a:gd name="T17" fmla="*/ 811 h 2669"/>
                <a:gd name="T18" fmla="*/ 1174 w 2649"/>
                <a:gd name="T19" fmla="*/ 423 h 2669"/>
                <a:gd name="T20" fmla="*/ 1325 w 2649"/>
                <a:gd name="T21" fmla="*/ 411 h 2669"/>
                <a:gd name="T22" fmla="*/ 2284 w 2649"/>
                <a:gd name="T23" fmla="*/ 1231 h 2669"/>
                <a:gd name="T24" fmla="*/ 2109 w 2649"/>
                <a:gd name="T25" fmla="*/ 1953 h 2669"/>
                <a:gd name="T26" fmla="*/ 1476 w 2649"/>
                <a:gd name="T27" fmla="*/ 2341 h 2669"/>
                <a:gd name="T28" fmla="*/ 366 w 2649"/>
                <a:gd name="T29" fmla="*/ 1533 h 2669"/>
                <a:gd name="T30" fmla="*/ 540 w 2649"/>
                <a:gd name="T31" fmla="*/ 811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9" h="2669">
                  <a:moveTo>
                    <a:pt x="1324" y="2669"/>
                  </a:moveTo>
                  <a:cubicBezTo>
                    <a:pt x="1390" y="2669"/>
                    <a:pt x="1458" y="2664"/>
                    <a:pt x="1525" y="2653"/>
                  </a:cubicBezTo>
                  <a:cubicBezTo>
                    <a:pt x="1864" y="2599"/>
                    <a:pt x="2162" y="2417"/>
                    <a:pt x="2365" y="2139"/>
                  </a:cubicBezTo>
                  <a:cubicBezTo>
                    <a:pt x="2567" y="1860"/>
                    <a:pt x="2649" y="1520"/>
                    <a:pt x="2596" y="1181"/>
                  </a:cubicBezTo>
                  <a:cubicBezTo>
                    <a:pt x="2485" y="481"/>
                    <a:pt x="1825" y="0"/>
                    <a:pt x="1124" y="111"/>
                  </a:cubicBezTo>
                  <a:cubicBezTo>
                    <a:pt x="785" y="164"/>
                    <a:pt x="487" y="347"/>
                    <a:pt x="285" y="625"/>
                  </a:cubicBezTo>
                  <a:cubicBezTo>
                    <a:pt x="82" y="903"/>
                    <a:pt x="0" y="1243"/>
                    <a:pt x="54" y="1582"/>
                  </a:cubicBezTo>
                  <a:cubicBezTo>
                    <a:pt x="154" y="2215"/>
                    <a:pt x="702" y="2669"/>
                    <a:pt x="1324" y="2669"/>
                  </a:cubicBezTo>
                  <a:close/>
                  <a:moveTo>
                    <a:pt x="540" y="811"/>
                  </a:moveTo>
                  <a:cubicBezTo>
                    <a:pt x="693" y="601"/>
                    <a:pt x="918" y="463"/>
                    <a:pt x="1174" y="423"/>
                  </a:cubicBezTo>
                  <a:cubicBezTo>
                    <a:pt x="1225" y="415"/>
                    <a:pt x="1275" y="411"/>
                    <a:pt x="1325" y="411"/>
                  </a:cubicBezTo>
                  <a:cubicBezTo>
                    <a:pt x="1795" y="411"/>
                    <a:pt x="2209" y="753"/>
                    <a:pt x="2284" y="1231"/>
                  </a:cubicBezTo>
                  <a:cubicBezTo>
                    <a:pt x="2324" y="1486"/>
                    <a:pt x="2262" y="1743"/>
                    <a:pt x="2109" y="1953"/>
                  </a:cubicBezTo>
                  <a:cubicBezTo>
                    <a:pt x="1957" y="2163"/>
                    <a:pt x="1732" y="2301"/>
                    <a:pt x="1476" y="2341"/>
                  </a:cubicBezTo>
                  <a:cubicBezTo>
                    <a:pt x="947" y="2425"/>
                    <a:pt x="449" y="2062"/>
                    <a:pt x="366" y="1533"/>
                  </a:cubicBezTo>
                  <a:cubicBezTo>
                    <a:pt x="325" y="1277"/>
                    <a:pt x="387" y="1021"/>
                    <a:pt x="540" y="8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10">
              <a:extLst>
                <a:ext uri="{FF2B5EF4-FFF2-40B4-BE49-F238E27FC236}">
                  <a16:creationId xmlns="" xmlns:a16="http://schemas.microsoft.com/office/drawing/2014/main" id="{4A56956B-B010-4FB0-828E-CE787327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242" cy="295"/>
            </a:xfrm>
            <a:custGeom>
              <a:avLst/>
              <a:gdLst>
                <a:gd name="T0" fmla="*/ 1011 w 1011"/>
                <a:gd name="T1" fmla="*/ 0 h 1233"/>
                <a:gd name="T2" fmla="*/ 569 w 1011"/>
                <a:gd name="T3" fmla="*/ 0 h 1233"/>
                <a:gd name="T4" fmla="*/ 137 w 1011"/>
                <a:gd name="T5" fmla="*/ 501 h 1233"/>
                <a:gd name="T6" fmla="*/ 0 w 1011"/>
                <a:gd name="T7" fmla="*/ 680 h 1233"/>
                <a:gd name="T8" fmla="*/ 0 w 1011"/>
                <a:gd name="T9" fmla="*/ 1233 h 1233"/>
                <a:gd name="T10" fmla="*/ 385 w 1011"/>
                <a:gd name="T11" fmla="*/ 697 h 1233"/>
                <a:gd name="T12" fmla="*/ 1011 w 1011"/>
                <a:gd name="T13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1233">
                  <a:moveTo>
                    <a:pt x="1011" y="0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19" y="160"/>
                    <a:pt x="274" y="327"/>
                    <a:pt x="137" y="501"/>
                  </a:cubicBezTo>
                  <a:cubicBezTo>
                    <a:pt x="90" y="560"/>
                    <a:pt x="45" y="620"/>
                    <a:pt x="0" y="680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20" y="1048"/>
                    <a:pt x="248" y="869"/>
                    <a:pt x="385" y="697"/>
                  </a:cubicBezTo>
                  <a:cubicBezTo>
                    <a:pt x="580" y="450"/>
                    <a:pt x="789" y="217"/>
                    <a:pt x="10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568BB84C-219C-49AF-B793-C0DA0097E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2630"/>
              <a:ext cx="331" cy="319"/>
            </a:xfrm>
            <a:custGeom>
              <a:avLst/>
              <a:gdLst>
                <a:gd name="T0" fmla="*/ 289 w 1378"/>
                <a:gd name="T1" fmla="*/ 1204 h 1329"/>
                <a:gd name="T2" fmla="*/ 673 w 1378"/>
                <a:gd name="T3" fmla="*/ 1329 h 1329"/>
                <a:gd name="T4" fmla="*/ 777 w 1378"/>
                <a:gd name="T5" fmla="*/ 1321 h 1329"/>
                <a:gd name="T6" fmla="*/ 1322 w 1378"/>
                <a:gd name="T7" fmla="*/ 572 h 1329"/>
                <a:gd name="T8" fmla="*/ 1060 w 1378"/>
                <a:gd name="T9" fmla="*/ 144 h 1329"/>
                <a:gd name="T10" fmla="*/ 573 w 1378"/>
                <a:gd name="T11" fmla="*/ 27 h 1329"/>
                <a:gd name="T12" fmla="*/ 145 w 1378"/>
                <a:gd name="T13" fmla="*/ 288 h 1329"/>
                <a:gd name="T14" fmla="*/ 28 w 1378"/>
                <a:gd name="T15" fmla="*/ 776 h 1329"/>
                <a:gd name="T16" fmla="*/ 289 w 1378"/>
                <a:gd name="T17" fmla="*/ 1204 h 1329"/>
                <a:gd name="T18" fmla="*/ 400 w 1378"/>
                <a:gd name="T19" fmla="*/ 474 h 1329"/>
                <a:gd name="T20" fmla="*/ 622 w 1378"/>
                <a:gd name="T21" fmla="*/ 339 h 1329"/>
                <a:gd name="T22" fmla="*/ 874 w 1378"/>
                <a:gd name="T23" fmla="*/ 399 h 1329"/>
                <a:gd name="T24" fmla="*/ 1010 w 1378"/>
                <a:gd name="T25" fmla="*/ 621 h 1329"/>
                <a:gd name="T26" fmla="*/ 728 w 1378"/>
                <a:gd name="T27" fmla="*/ 1009 h 1329"/>
                <a:gd name="T28" fmla="*/ 475 w 1378"/>
                <a:gd name="T29" fmla="*/ 948 h 1329"/>
                <a:gd name="T30" fmla="*/ 339 w 1378"/>
                <a:gd name="T31" fmla="*/ 727 h 1329"/>
                <a:gd name="T32" fmla="*/ 400 w 1378"/>
                <a:gd name="T33" fmla="*/ 4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289" y="1204"/>
                  </a:moveTo>
                  <a:cubicBezTo>
                    <a:pt x="403" y="1286"/>
                    <a:pt x="536" y="1329"/>
                    <a:pt x="673" y="1329"/>
                  </a:cubicBezTo>
                  <a:cubicBezTo>
                    <a:pt x="708" y="1329"/>
                    <a:pt x="742" y="1326"/>
                    <a:pt x="777" y="1321"/>
                  </a:cubicBezTo>
                  <a:cubicBezTo>
                    <a:pt x="1134" y="1265"/>
                    <a:pt x="1378" y="929"/>
                    <a:pt x="1322" y="572"/>
                  </a:cubicBezTo>
                  <a:cubicBezTo>
                    <a:pt x="1295" y="399"/>
                    <a:pt x="1202" y="247"/>
                    <a:pt x="1060" y="144"/>
                  </a:cubicBezTo>
                  <a:cubicBezTo>
                    <a:pt x="919" y="41"/>
                    <a:pt x="746" y="0"/>
                    <a:pt x="573" y="27"/>
                  </a:cubicBezTo>
                  <a:cubicBezTo>
                    <a:pt x="400" y="54"/>
                    <a:pt x="248" y="147"/>
                    <a:pt x="145" y="288"/>
                  </a:cubicBezTo>
                  <a:cubicBezTo>
                    <a:pt x="42" y="430"/>
                    <a:pt x="0" y="603"/>
                    <a:pt x="28" y="776"/>
                  </a:cubicBezTo>
                  <a:cubicBezTo>
                    <a:pt x="55" y="949"/>
                    <a:pt x="148" y="1101"/>
                    <a:pt x="289" y="1204"/>
                  </a:cubicBezTo>
                  <a:close/>
                  <a:moveTo>
                    <a:pt x="400" y="474"/>
                  </a:moveTo>
                  <a:cubicBezTo>
                    <a:pt x="454" y="401"/>
                    <a:pt x="532" y="353"/>
                    <a:pt x="622" y="339"/>
                  </a:cubicBezTo>
                  <a:cubicBezTo>
                    <a:pt x="712" y="324"/>
                    <a:pt x="801" y="346"/>
                    <a:pt x="874" y="399"/>
                  </a:cubicBezTo>
                  <a:cubicBezTo>
                    <a:pt x="948" y="453"/>
                    <a:pt x="996" y="531"/>
                    <a:pt x="1010" y="621"/>
                  </a:cubicBezTo>
                  <a:cubicBezTo>
                    <a:pt x="1039" y="806"/>
                    <a:pt x="912" y="980"/>
                    <a:pt x="728" y="1009"/>
                  </a:cubicBezTo>
                  <a:cubicBezTo>
                    <a:pt x="638" y="1023"/>
                    <a:pt x="548" y="1002"/>
                    <a:pt x="475" y="948"/>
                  </a:cubicBezTo>
                  <a:cubicBezTo>
                    <a:pt x="402" y="895"/>
                    <a:pt x="354" y="816"/>
                    <a:pt x="339" y="727"/>
                  </a:cubicBezTo>
                  <a:cubicBezTo>
                    <a:pt x="325" y="637"/>
                    <a:pt x="347" y="547"/>
                    <a:pt x="400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12">
              <a:extLst>
                <a:ext uri="{FF2B5EF4-FFF2-40B4-BE49-F238E27FC236}">
                  <a16:creationId xmlns="" xmlns:a16="http://schemas.microsoft.com/office/drawing/2014/main" id="{C7975E79-CCF6-41B4-87C7-B185542A1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1" y="430"/>
              <a:ext cx="1572" cy="1581"/>
            </a:xfrm>
            <a:custGeom>
              <a:avLst/>
              <a:gdLst>
                <a:gd name="T0" fmla="*/ 5846 w 6550"/>
                <a:gd name="T1" fmla="*/ 5286 h 6597"/>
                <a:gd name="T2" fmla="*/ 6418 w 6550"/>
                <a:gd name="T3" fmla="*/ 2920 h 6597"/>
                <a:gd name="T4" fmla="*/ 2780 w 6550"/>
                <a:gd name="T5" fmla="*/ 273 h 6597"/>
                <a:gd name="T6" fmla="*/ 704 w 6550"/>
                <a:gd name="T7" fmla="*/ 1545 h 6597"/>
                <a:gd name="T8" fmla="*/ 132 w 6550"/>
                <a:gd name="T9" fmla="*/ 3911 h 6597"/>
                <a:gd name="T10" fmla="*/ 1404 w 6550"/>
                <a:gd name="T11" fmla="*/ 5987 h 6597"/>
                <a:gd name="T12" fmla="*/ 3270 w 6550"/>
                <a:gd name="T13" fmla="*/ 6597 h 6597"/>
                <a:gd name="T14" fmla="*/ 3770 w 6550"/>
                <a:gd name="T15" fmla="*/ 6558 h 6597"/>
                <a:gd name="T16" fmla="*/ 5846 w 6550"/>
                <a:gd name="T17" fmla="*/ 5286 h 6597"/>
                <a:gd name="T18" fmla="*/ 1590 w 6550"/>
                <a:gd name="T19" fmla="*/ 5731 h 6597"/>
                <a:gd name="T20" fmla="*/ 444 w 6550"/>
                <a:gd name="T21" fmla="*/ 3862 h 6597"/>
                <a:gd name="T22" fmla="*/ 2829 w 6550"/>
                <a:gd name="T23" fmla="*/ 585 h 6597"/>
                <a:gd name="T24" fmla="*/ 3277 w 6550"/>
                <a:gd name="T25" fmla="*/ 550 h 6597"/>
                <a:gd name="T26" fmla="*/ 6106 w 6550"/>
                <a:gd name="T27" fmla="*/ 2969 h 6597"/>
                <a:gd name="T28" fmla="*/ 5591 w 6550"/>
                <a:gd name="T29" fmla="*/ 5101 h 6597"/>
                <a:gd name="T30" fmla="*/ 3721 w 6550"/>
                <a:gd name="T31" fmla="*/ 6246 h 6597"/>
                <a:gd name="T32" fmla="*/ 1590 w 6550"/>
                <a:gd name="T33" fmla="*/ 5731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50" h="6597">
                  <a:moveTo>
                    <a:pt x="5846" y="5286"/>
                  </a:moveTo>
                  <a:cubicBezTo>
                    <a:pt x="6347" y="4599"/>
                    <a:pt x="6550" y="3758"/>
                    <a:pt x="6418" y="2920"/>
                  </a:cubicBezTo>
                  <a:cubicBezTo>
                    <a:pt x="6144" y="1187"/>
                    <a:pt x="4512" y="0"/>
                    <a:pt x="2780" y="273"/>
                  </a:cubicBezTo>
                  <a:cubicBezTo>
                    <a:pt x="1941" y="405"/>
                    <a:pt x="1204" y="857"/>
                    <a:pt x="704" y="1545"/>
                  </a:cubicBezTo>
                  <a:cubicBezTo>
                    <a:pt x="203" y="2233"/>
                    <a:pt x="0" y="3073"/>
                    <a:pt x="132" y="3911"/>
                  </a:cubicBezTo>
                  <a:cubicBezTo>
                    <a:pt x="265" y="4749"/>
                    <a:pt x="716" y="5486"/>
                    <a:pt x="1404" y="5987"/>
                  </a:cubicBezTo>
                  <a:cubicBezTo>
                    <a:pt x="1955" y="6388"/>
                    <a:pt x="2603" y="6597"/>
                    <a:pt x="3270" y="6597"/>
                  </a:cubicBezTo>
                  <a:cubicBezTo>
                    <a:pt x="3436" y="6597"/>
                    <a:pt x="3603" y="6584"/>
                    <a:pt x="3770" y="6558"/>
                  </a:cubicBezTo>
                  <a:cubicBezTo>
                    <a:pt x="4609" y="6426"/>
                    <a:pt x="5346" y="5974"/>
                    <a:pt x="5846" y="5286"/>
                  </a:cubicBezTo>
                  <a:close/>
                  <a:moveTo>
                    <a:pt x="1590" y="5731"/>
                  </a:moveTo>
                  <a:cubicBezTo>
                    <a:pt x="970" y="5281"/>
                    <a:pt x="563" y="4617"/>
                    <a:pt x="444" y="3862"/>
                  </a:cubicBezTo>
                  <a:cubicBezTo>
                    <a:pt x="198" y="2301"/>
                    <a:pt x="1268" y="831"/>
                    <a:pt x="2829" y="585"/>
                  </a:cubicBezTo>
                  <a:cubicBezTo>
                    <a:pt x="2979" y="561"/>
                    <a:pt x="3129" y="550"/>
                    <a:pt x="3277" y="550"/>
                  </a:cubicBezTo>
                  <a:cubicBezTo>
                    <a:pt x="4662" y="550"/>
                    <a:pt x="5883" y="1559"/>
                    <a:pt x="6106" y="2969"/>
                  </a:cubicBezTo>
                  <a:cubicBezTo>
                    <a:pt x="6225" y="3724"/>
                    <a:pt x="6042" y="4481"/>
                    <a:pt x="5591" y="5101"/>
                  </a:cubicBezTo>
                  <a:cubicBezTo>
                    <a:pt x="5140" y="5720"/>
                    <a:pt x="4476" y="6127"/>
                    <a:pt x="3721" y="6246"/>
                  </a:cubicBezTo>
                  <a:cubicBezTo>
                    <a:pt x="2966" y="6365"/>
                    <a:pt x="2210" y="6182"/>
                    <a:pt x="1590" y="57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13">
              <a:extLst>
                <a:ext uri="{FF2B5EF4-FFF2-40B4-BE49-F238E27FC236}">
                  <a16:creationId xmlns="" xmlns:a16="http://schemas.microsoft.com/office/drawing/2014/main" id="{3BAF4049-1FCD-4928-9365-5ED94251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811"/>
              <a:ext cx="1280" cy="1894"/>
            </a:xfrm>
            <a:custGeom>
              <a:avLst/>
              <a:gdLst>
                <a:gd name="T0" fmla="*/ 2005 w 5335"/>
                <a:gd name="T1" fmla="*/ 7860 h 7907"/>
                <a:gd name="T2" fmla="*/ 4492 w 5335"/>
                <a:gd name="T3" fmla="*/ 6336 h 7907"/>
                <a:gd name="T4" fmla="*/ 5177 w 5335"/>
                <a:gd name="T5" fmla="*/ 3500 h 7907"/>
                <a:gd name="T6" fmla="*/ 817 w 5335"/>
                <a:gd name="T7" fmla="*/ 328 h 7907"/>
                <a:gd name="T8" fmla="*/ 0 w 5335"/>
                <a:gd name="T9" fmla="*/ 551 h 7907"/>
                <a:gd name="T10" fmla="*/ 0 w 5335"/>
                <a:gd name="T11" fmla="*/ 894 h 7907"/>
                <a:gd name="T12" fmla="*/ 866 w 5335"/>
                <a:gd name="T13" fmla="*/ 639 h 7907"/>
                <a:gd name="T14" fmla="*/ 1413 w 5335"/>
                <a:gd name="T15" fmla="*/ 596 h 7907"/>
                <a:gd name="T16" fmla="*/ 4865 w 5335"/>
                <a:gd name="T17" fmla="*/ 3549 h 7907"/>
                <a:gd name="T18" fmla="*/ 4237 w 5335"/>
                <a:gd name="T19" fmla="*/ 6150 h 7907"/>
                <a:gd name="T20" fmla="*/ 1955 w 5335"/>
                <a:gd name="T21" fmla="*/ 7548 h 7907"/>
                <a:gd name="T22" fmla="*/ 0 w 5335"/>
                <a:gd name="T23" fmla="*/ 7293 h 7907"/>
                <a:gd name="T24" fmla="*/ 0 w 5335"/>
                <a:gd name="T25" fmla="*/ 7634 h 7907"/>
                <a:gd name="T26" fmla="*/ 1409 w 5335"/>
                <a:gd name="T27" fmla="*/ 7907 h 7907"/>
                <a:gd name="T28" fmla="*/ 2005 w 5335"/>
                <a:gd name="T29" fmla="*/ 7860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35" h="7907">
                  <a:moveTo>
                    <a:pt x="2005" y="7860"/>
                  </a:moveTo>
                  <a:cubicBezTo>
                    <a:pt x="3009" y="7702"/>
                    <a:pt x="3893" y="7161"/>
                    <a:pt x="4492" y="6336"/>
                  </a:cubicBezTo>
                  <a:cubicBezTo>
                    <a:pt x="5092" y="5512"/>
                    <a:pt x="5335" y="4504"/>
                    <a:pt x="5177" y="3500"/>
                  </a:cubicBezTo>
                  <a:cubicBezTo>
                    <a:pt x="4850" y="1423"/>
                    <a:pt x="2893" y="0"/>
                    <a:pt x="817" y="328"/>
                  </a:cubicBezTo>
                  <a:cubicBezTo>
                    <a:pt x="531" y="373"/>
                    <a:pt x="258" y="449"/>
                    <a:pt x="0" y="551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271" y="774"/>
                    <a:pt x="561" y="688"/>
                    <a:pt x="866" y="639"/>
                  </a:cubicBezTo>
                  <a:cubicBezTo>
                    <a:pt x="1050" y="611"/>
                    <a:pt x="1232" y="596"/>
                    <a:pt x="1413" y="596"/>
                  </a:cubicBezTo>
                  <a:cubicBezTo>
                    <a:pt x="3103" y="596"/>
                    <a:pt x="4594" y="1828"/>
                    <a:pt x="4865" y="3549"/>
                  </a:cubicBezTo>
                  <a:cubicBezTo>
                    <a:pt x="5010" y="4470"/>
                    <a:pt x="4787" y="5394"/>
                    <a:pt x="4237" y="6150"/>
                  </a:cubicBezTo>
                  <a:cubicBezTo>
                    <a:pt x="3687" y="6907"/>
                    <a:pt x="2877" y="7403"/>
                    <a:pt x="1955" y="7548"/>
                  </a:cubicBezTo>
                  <a:cubicBezTo>
                    <a:pt x="1267" y="7657"/>
                    <a:pt x="594" y="7556"/>
                    <a:pt x="0" y="7293"/>
                  </a:cubicBezTo>
                  <a:cubicBezTo>
                    <a:pt x="0" y="7634"/>
                    <a:pt x="0" y="7634"/>
                    <a:pt x="0" y="7634"/>
                  </a:cubicBezTo>
                  <a:cubicBezTo>
                    <a:pt x="440" y="7810"/>
                    <a:pt x="916" y="7907"/>
                    <a:pt x="1409" y="7907"/>
                  </a:cubicBezTo>
                  <a:cubicBezTo>
                    <a:pt x="1605" y="7907"/>
                    <a:pt x="1804" y="7892"/>
                    <a:pt x="2005" y="78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14">
              <a:extLst>
                <a:ext uri="{FF2B5EF4-FFF2-40B4-BE49-F238E27FC236}">
                  <a16:creationId xmlns="" xmlns:a16="http://schemas.microsoft.com/office/drawing/2014/main" id="{D2D0D4B1-D10F-417B-94E8-A0524321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471" cy="613"/>
            </a:xfrm>
            <a:custGeom>
              <a:avLst/>
              <a:gdLst>
                <a:gd name="T0" fmla="*/ 1964 w 1964"/>
                <a:gd name="T1" fmla="*/ 0 h 2559"/>
                <a:gd name="T2" fmla="*/ 1474 w 1964"/>
                <a:gd name="T3" fmla="*/ 0 h 2559"/>
                <a:gd name="T4" fmla="*/ 632 w 1964"/>
                <a:gd name="T5" fmla="*/ 892 h 2559"/>
                <a:gd name="T6" fmla="*/ 0 w 1964"/>
                <a:gd name="T7" fmla="*/ 1845 h 2559"/>
                <a:gd name="T8" fmla="*/ 0 w 1964"/>
                <a:gd name="T9" fmla="*/ 2559 h 2559"/>
                <a:gd name="T10" fmla="*/ 880 w 1964"/>
                <a:gd name="T11" fmla="*/ 1088 h 2559"/>
                <a:gd name="T12" fmla="*/ 1964 w 1964"/>
                <a:gd name="T13" fmla="*/ 0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4" h="2559">
                  <a:moveTo>
                    <a:pt x="1964" y="0"/>
                  </a:moveTo>
                  <a:cubicBezTo>
                    <a:pt x="1474" y="0"/>
                    <a:pt x="1474" y="0"/>
                    <a:pt x="1474" y="0"/>
                  </a:cubicBezTo>
                  <a:cubicBezTo>
                    <a:pt x="1170" y="270"/>
                    <a:pt x="888" y="568"/>
                    <a:pt x="632" y="892"/>
                  </a:cubicBezTo>
                  <a:cubicBezTo>
                    <a:pt x="395" y="1193"/>
                    <a:pt x="184" y="1512"/>
                    <a:pt x="0" y="1845"/>
                  </a:cubicBezTo>
                  <a:cubicBezTo>
                    <a:pt x="0" y="2559"/>
                    <a:pt x="0" y="2559"/>
                    <a:pt x="0" y="2559"/>
                  </a:cubicBezTo>
                  <a:cubicBezTo>
                    <a:pt x="228" y="2036"/>
                    <a:pt x="523" y="1540"/>
                    <a:pt x="880" y="1088"/>
                  </a:cubicBezTo>
                  <a:cubicBezTo>
                    <a:pt x="1202" y="681"/>
                    <a:pt x="1566" y="317"/>
                    <a:pt x="19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15">
              <a:extLst>
                <a:ext uri="{FF2B5EF4-FFF2-40B4-BE49-F238E27FC236}">
                  <a16:creationId xmlns="" xmlns:a16="http://schemas.microsoft.com/office/drawing/2014/main" id="{FF6F9A14-187C-4DD3-A81B-02B11AB9F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0"/>
              <a:ext cx="384" cy="319"/>
            </a:xfrm>
            <a:custGeom>
              <a:avLst/>
              <a:gdLst>
                <a:gd name="T0" fmla="*/ 1602 w 1602"/>
                <a:gd name="T1" fmla="*/ 1331 h 1331"/>
                <a:gd name="T2" fmla="*/ 1602 w 1602"/>
                <a:gd name="T3" fmla="*/ 849 h 1331"/>
                <a:gd name="T4" fmla="*/ 608 w 1602"/>
                <a:gd name="T5" fmla="*/ 0 h 1331"/>
                <a:gd name="T6" fmla="*/ 0 w 1602"/>
                <a:gd name="T7" fmla="*/ 0 h 1331"/>
                <a:gd name="T8" fmla="*/ 1602 w 1602"/>
                <a:gd name="T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" h="1331">
                  <a:moveTo>
                    <a:pt x="1602" y="1331"/>
                  </a:moveTo>
                  <a:cubicBezTo>
                    <a:pt x="1602" y="849"/>
                    <a:pt x="1602" y="849"/>
                    <a:pt x="1602" y="849"/>
                  </a:cubicBezTo>
                  <a:cubicBezTo>
                    <a:pt x="1303" y="536"/>
                    <a:pt x="970" y="251"/>
                    <a:pt x="6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4" y="348"/>
                    <a:pt x="1148" y="798"/>
                    <a:pt x="1602" y="1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16">
              <a:extLst>
                <a:ext uri="{FF2B5EF4-FFF2-40B4-BE49-F238E27FC236}">
                  <a16:creationId xmlns="" xmlns:a16="http://schemas.microsoft.com/office/drawing/2014/main" id="{BC2F932F-5DE9-4A29-B89D-9E86E38B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974"/>
              <a:ext cx="1158" cy="1580"/>
            </a:xfrm>
            <a:custGeom>
              <a:avLst/>
              <a:gdLst>
                <a:gd name="T0" fmla="*/ 1906 w 4826"/>
                <a:gd name="T1" fmla="*/ 6558 h 6597"/>
                <a:gd name="T2" fmla="*/ 4553 w 4826"/>
                <a:gd name="T3" fmla="*/ 2920 h 6597"/>
                <a:gd name="T4" fmla="*/ 915 w 4826"/>
                <a:gd name="T5" fmla="*/ 273 h 6597"/>
                <a:gd name="T6" fmla="*/ 0 w 4826"/>
                <a:gd name="T7" fmla="*/ 564 h 6597"/>
                <a:gd name="T8" fmla="*/ 0 w 4826"/>
                <a:gd name="T9" fmla="*/ 922 h 6597"/>
                <a:gd name="T10" fmla="*/ 964 w 4826"/>
                <a:gd name="T11" fmla="*/ 585 h 6597"/>
                <a:gd name="T12" fmla="*/ 1412 w 4826"/>
                <a:gd name="T13" fmla="*/ 550 h 6597"/>
                <a:gd name="T14" fmla="*/ 4241 w 4826"/>
                <a:gd name="T15" fmla="*/ 2970 h 6597"/>
                <a:gd name="T16" fmla="*/ 1857 w 4826"/>
                <a:gd name="T17" fmla="*/ 6246 h 6597"/>
                <a:gd name="T18" fmla="*/ 0 w 4826"/>
                <a:gd name="T19" fmla="*/ 5908 h 6597"/>
                <a:gd name="T20" fmla="*/ 0 w 4826"/>
                <a:gd name="T21" fmla="*/ 6265 h 6597"/>
                <a:gd name="T22" fmla="*/ 1409 w 4826"/>
                <a:gd name="T23" fmla="*/ 6597 h 6597"/>
                <a:gd name="T24" fmla="*/ 1906 w 4826"/>
                <a:gd name="T25" fmla="*/ 6558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6" h="6597">
                  <a:moveTo>
                    <a:pt x="1906" y="6558"/>
                  </a:moveTo>
                  <a:cubicBezTo>
                    <a:pt x="3639" y="6285"/>
                    <a:pt x="4826" y="4653"/>
                    <a:pt x="4553" y="2920"/>
                  </a:cubicBezTo>
                  <a:cubicBezTo>
                    <a:pt x="4280" y="1188"/>
                    <a:pt x="2648" y="0"/>
                    <a:pt x="915" y="273"/>
                  </a:cubicBezTo>
                  <a:cubicBezTo>
                    <a:pt x="589" y="325"/>
                    <a:pt x="282" y="425"/>
                    <a:pt x="0" y="564"/>
                  </a:cubicBezTo>
                  <a:cubicBezTo>
                    <a:pt x="0" y="922"/>
                    <a:pt x="0" y="922"/>
                    <a:pt x="0" y="922"/>
                  </a:cubicBezTo>
                  <a:cubicBezTo>
                    <a:pt x="291" y="757"/>
                    <a:pt x="615" y="640"/>
                    <a:pt x="964" y="585"/>
                  </a:cubicBezTo>
                  <a:cubicBezTo>
                    <a:pt x="1115" y="562"/>
                    <a:pt x="1265" y="550"/>
                    <a:pt x="1412" y="550"/>
                  </a:cubicBezTo>
                  <a:cubicBezTo>
                    <a:pt x="2797" y="550"/>
                    <a:pt x="4019" y="1559"/>
                    <a:pt x="4241" y="2970"/>
                  </a:cubicBezTo>
                  <a:cubicBezTo>
                    <a:pt x="4487" y="4530"/>
                    <a:pt x="3418" y="6000"/>
                    <a:pt x="1857" y="6246"/>
                  </a:cubicBezTo>
                  <a:cubicBezTo>
                    <a:pt x="1192" y="6351"/>
                    <a:pt x="544" y="6216"/>
                    <a:pt x="0" y="5908"/>
                  </a:cubicBezTo>
                  <a:cubicBezTo>
                    <a:pt x="0" y="6265"/>
                    <a:pt x="0" y="6265"/>
                    <a:pt x="0" y="6265"/>
                  </a:cubicBezTo>
                  <a:cubicBezTo>
                    <a:pt x="429" y="6479"/>
                    <a:pt x="909" y="6597"/>
                    <a:pt x="1409" y="6597"/>
                  </a:cubicBezTo>
                  <a:cubicBezTo>
                    <a:pt x="1573" y="6597"/>
                    <a:pt x="1739" y="6585"/>
                    <a:pt x="1906" y="6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17">
              <a:extLst>
                <a:ext uri="{FF2B5EF4-FFF2-40B4-BE49-F238E27FC236}">
                  <a16:creationId xmlns="" xmlns:a16="http://schemas.microsoft.com/office/drawing/2014/main" id="{A82ACE12-6D51-4582-A4F3-22D6A5144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34" cy="40"/>
            </a:xfrm>
            <a:custGeom>
              <a:avLst/>
              <a:gdLst>
                <a:gd name="T0" fmla="*/ 0 w 143"/>
                <a:gd name="T1" fmla="*/ 0 h 168"/>
                <a:gd name="T2" fmla="*/ 0 w 143"/>
                <a:gd name="T3" fmla="*/ 168 h 168"/>
                <a:gd name="T4" fmla="*/ 143 w 143"/>
                <a:gd name="T5" fmla="*/ 0 h 168"/>
                <a:gd name="T6" fmla="*/ 0 w 143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168">
                  <a:moveTo>
                    <a:pt x="0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7" y="111"/>
                    <a:pt x="94" y="55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18">
              <a:extLst>
                <a:ext uri="{FF2B5EF4-FFF2-40B4-BE49-F238E27FC236}">
                  <a16:creationId xmlns="" xmlns:a16="http://schemas.microsoft.com/office/drawing/2014/main" id="{A4090C7F-6327-441A-8B33-294872497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0"/>
              <a:ext cx="111" cy="97"/>
            </a:xfrm>
            <a:custGeom>
              <a:avLst/>
              <a:gdLst>
                <a:gd name="T0" fmla="*/ 464 w 464"/>
                <a:gd name="T1" fmla="*/ 0 h 405"/>
                <a:gd name="T2" fmla="*/ 0 w 464"/>
                <a:gd name="T3" fmla="*/ 0 h 405"/>
                <a:gd name="T4" fmla="*/ 464 w 464"/>
                <a:gd name="T5" fmla="*/ 405 h 405"/>
                <a:gd name="T6" fmla="*/ 464 w 464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5">
                  <a:moveTo>
                    <a:pt x="4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1" y="128"/>
                    <a:pt x="316" y="263"/>
                    <a:pt x="464" y="405"/>
                  </a:cubicBez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19">
              <a:extLst>
                <a:ext uri="{FF2B5EF4-FFF2-40B4-BE49-F238E27FC236}">
                  <a16:creationId xmlns="" xmlns:a16="http://schemas.microsoft.com/office/drawing/2014/main" id="{116C368C-1399-4910-9B01-1397AE31A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2247"/>
              <a:ext cx="22" cy="248"/>
            </a:xfrm>
            <a:custGeom>
              <a:avLst/>
              <a:gdLst>
                <a:gd name="T0" fmla="*/ 91 w 91"/>
                <a:gd name="T1" fmla="*/ 1034 h 1034"/>
                <a:gd name="T2" fmla="*/ 91 w 91"/>
                <a:gd name="T3" fmla="*/ 0 h 1034"/>
                <a:gd name="T4" fmla="*/ 43 w 91"/>
                <a:gd name="T5" fmla="*/ 816 h 1034"/>
                <a:gd name="T6" fmla="*/ 91 w 91"/>
                <a:gd name="T7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034">
                  <a:moveTo>
                    <a:pt x="91" y="1034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17" y="263"/>
                    <a:pt x="0" y="540"/>
                    <a:pt x="43" y="816"/>
                  </a:cubicBezTo>
                  <a:cubicBezTo>
                    <a:pt x="55" y="890"/>
                    <a:pt x="71" y="963"/>
                    <a:pt x="91" y="10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20">
              <a:extLst>
                <a:ext uri="{FF2B5EF4-FFF2-40B4-BE49-F238E27FC236}">
                  <a16:creationId xmlns="" xmlns:a16="http://schemas.microsoft.com/office/drawing/2014/main" id="{BD7C4D25-84ED-404C-B275-7A33E5B4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109"/>
              <a:ext cx="1501" cy="1211"/>
            </a:xfrm>
            <a:custGeom>
              <a:avLst/>
              <a:gdLst>
                <a:gd name="T0" fmla="*/ 2921 w 6257"/>
                <a:gd name="T1" fmla="*/ 221 h 5054"/>
                <a:gd name="T2" fmla="*/ 274 w 6257"/>
                <a:gd name="T3" fmla="*/ 3859 h 5054"/>
                <a:gd name="T4" fmla="*/ 721 w 6257"/>
                <a:gd name="T5" fmla="*/ 5054 h 5054"/>
                <a:gd name="T6" fmla="*/ 1103 w 6257"/>
                <a:gd name="T7" fmla="*/ 5054 h 5054"/>
                <a:gd name="T8" fmla="*/ 585 w 6257"/>
                <a:gd name="T9" fmla="*/ 3809 h 5054"/>
                <a:gd name="T10" fmla="*/ 2970 w 6257"/>
                <a:gd name="T11" fmla="*/ 533 h 5054"/>
                <a:gd name="T12" fmla="*/ 3418 w 6257"/>
                <a:gd name="T13" fmla="*/ 497 h 5054"/>
                <a:gd name="T14" fmla="*/ 6247 w 6257"/>
                <a:gd name="T15" fmla="*/ 2917 h 5054"/>
                <a:gd name="T16" fmla="*/ 6257 w 6257"/>
                <a:gd name="T17" fmla="*/ 2996 h 5054"/>
                <a:gd name="T18" fmla="*/ 6257 w 6257"/>
                <a:gd name="T19" fmla="*/ 1932 h 5054"/>
                <a:gd name="T20" fmla="*/ 2921 w 6257"/>
                <a:gd name="T21" fmla="*/ 221 h 5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57" h="5054">
                  <a:moveTo>
                    <a:pt x="2921" y="221"/>
                  </a:moveTo>
                  <a:cubicBezTo>
                    <a:pt x="1188" y="494"/>
                    <a:pt x="0" y="2126"/>
                    <a:pt x="274" y="3859"/>
                  </a:cubicBezTo>
                  <a:cubicBezTo>
                    <a:pt x="342" y="4290"/>
                    <a:pt x="495" y="4694"/>
                    <a:pt x="721" y="5054"/>
                  </a:cubicBezTo>
                  <a:cubicBezTo>
                    <a:pt x="1103" y="5054"/>
                    <a:pt x="1103" y="5054"/>
                    <a:pt x="1103" y="5054"/>
                  </a:cubicBezTo>
                  <a:cubicBezTo>
                    <a:pt x="836" y="4690"/>
                    <a:pt x="658" y="4267"/>
                    <a:pt x="585" y="3809"/>
                  </a:cubicBezTo>
                  <a:cubicBezTo>
                    <a:pt x="339" y="2249"/>
                    <a:pt x="1409" y="779"/>
                    <a:pt x="2970" y="533"/>
                  </a:cubicBezTo>
                  <a:cubicBezTo>
                    <a:pt x="3120" y="509"/>
                    <a:pt x="3270" y="497"/>
                    <a:pt x="3418" y="497"/>
                  </a:cubicBezTo>
                  <a:cubicBezTo>
                    <a:pt x="4803" y="497"/>
                    <a:pt x="6024" y="1507"/>
                    <a:pt x="6247" y="2917"/>
                  </a:cubicBezTo>
                  <a:cubicBezTo>
                    <a:pt x="6251" y="2943"/>
                    <a:pt x="6254" y="2970"/>
                    <a:pt x="6257" y="2996"/>
                  </a:cubicBezTo>
                  <a:cubicBezTo>
                    <a:pt x="6257" y="1932"/>
                    <a:pt x="6257" y="1932"/>
                    <a:pt x="6257" y="1932"/>
                  </a:cubicBezTo>
                  <a:cubicBezTo>
                    <a:pt x="5651" y="731"/>
                    <a:pt x="4319" y="0"/>
                    <a:pt x="292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21">
              <a:extLst>
                <a:ext uri="{FF2B5EF4-FFF2-40B4-BE49-F238E27FC236}">
                  <a16:creationId xmlns="" xmlns:a16="http://schemas.microsoft.com/office/drawing/2014/main" id="{DA4D00A5-EA89-4F19-83D8-B9FB150A0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" y="2317"/>
              <a:ext cx="531" cy="530"/>
            </a:xfrm>
            <a:custGeom>
              <a:avLst/>
              <a:gdLst>
                <a:gd name="T0" fmla="*/ 243 w 2213"/>
                <a:gd name="T1" fmla="*/ 1242 h 2213"/>
                <a:gd name="T2" fmla="*/ 302 w 2213"/>
                <a:gd name="T3" fmla="*/ 1995 h 2213"/>
                <a:gd name="T4" fmla="*/ 301 w 2213"/>
                <a:gd name="T5" fmla="*/ 2213 h 2213"/>
                <a:gd name="T6" fmla="*/ 508 w 2213"/>
                <a:gd name="T7" fmla="*/ 2146 h 2213"/>
                <a:gd name="T8" fmla="*/ 1243 w 2213"/>
                <a:gd name="T9" fmla="*/ 1970 h 2213"/>
                <a:gd name="T10" fmla="*/ 1988 w 2213"/>
                <a:gd name="T11" fmla="*/ 1911 h 2213"/>
                <a:gd name="T12" fmla="*/ 1995 w 2213"/>
                <a:gd name="T13" fmla="*/ 1911 h 2213"/>
                <a:gd name="T14" fmla="*/ 2213 w 2213"/>
                <a:gd name="T15" fmla="*/ 1912 h 2213"/>
                <a:gd name="T16" fmla="*/ 2146 w 2213"/>
                <a:gd name="T17" fmla="*/ 1705 h 2213"/>
                <a:gd name="T18" fmla="*/ 1970 w 2213"/>
                <a:gd name="T19" fmla="*/ 970 h 2213"/>
                <a:gd name="T20" fmla="*/ 1911 w 2213"/>
                <a:gd name="T21" fmla="*/ 217 h 2213"/>
                <a:gd name="T22" fmla="*/ 1912 w 2213"/>
                <a:gd name="T23" fmla="*/ 0 h 2213"/>
                <a:gd name="T24" fmla="*/ 1705 w 2213"/>
                <a:gd name="T25" fmla="*/ 67 h 2213"/>
                <a:gd name="T26" fmla="*/ 970 w 2213"/>
                <a:gd name="T27" fmla="*/ 243 h 2213"/>
                <a:gd name="T28" fmla="*/ 225 w 2213"/>
                <a:gd name="T29" fmla="*/ 301 h 2213"/>
                <a:gd name="T30" fmla="*/ 218 w 2213"/>
                <a:gd name="T31" fmla="*/ 301 h 2213"/>
                <a:gd name="T32" fmla="*/ 0 w 2213"/>
                <a:gd name="T33" fmla="*/ 301 h 2213"/>
                <a:gd name="T34" fmla="*/ 67 w 2213"/>
                <a:gd name="T35" fmla="*/ 508 h 2213"/>
                <a:gd name="T36" fmla="*/ 243 w 2213"/>
                <a:gd name="T37" fmla="*/ 1242 h 2213"/>
                <a:gd name="T38" fmla="*/ 1019 w 2213"/>
                <a:gd name="T39" fmla="*/ 555 h 2213"/>
                <a:gd name="T40" fmla="*/ 1600 w 2213"/>
                <a:gd name="T41" fmla="*/ 428 h 2213"/>
                <a:gd name="T42" fmla="*/ 1658 w 2213"/>
                <a:gd name="T43" fmla="*/ 1019 h 2213"/>
                <a:gd name="T44" fmla="*/ 1784 w 2213"/>
                <a:gd name="T45" fmla="*/ 1600 h 2213"/>
                <a:gd name="T46" fmla="*/ 1194 w 2213"/>
                <a:gd name="T47" fmla="*/ 1658 h 2213"/>
                <a:gd name="T48" fmla="*/ 613 w 2213"/>
                <a:gd name="T49" fmla="*/ 1784 h 2213"/>
                <a:gd name="T50" fmla="*/ 555 w 2213"/>
                <a:gd name="T51" fmla="*/ 1193 h 2213"/>
                <a:gd name="T52" fmla="*/ 429 w 2213"/>
                <a:gd name="T53" fmla="*/ 613 h 2213"/>
                <a:gd name="T54" fmla="*/ 1019 w 2213"/>
                <a:gd name="T55" fmla="*/ 555 h 2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3" h="2213">
                  <a:moveTo>
                    <a:pt x="243" y="1242"/>
                  </a:moveTo>
                  <a:cubicBezTo>
                    <a:pt x="282" y="1492"/>
                    <a:pt x="302" y="1746"/>
                    <a:pt x="302" y="1995"/>
                  </a:cubicBezTo>
                  <a:cubicBezTo>
                    <a:pt x="301" y="2213"/>
                    <a:pt x="301" y="2213"/>
                    <a:pt x="301" y="2213"/>
                  </a:cubicBezTo>
                  <a:cubicBezTo>
                    <a:pt x="508" y="2146"/>
                    <a:pt x="508" y="2146"/>
                    <a:pt x="508" y="2146"/>
                  </a:cubicBezTo>
                  <a:cubicBezTo>
                    <a:pt x="746" y="2069"/>
                    <a:pt x="993" y="2009"/>
                    <a:pt x="1243" y="1970"/>
                  </a:cubicBezTo>
                  <a:cubicBezTo>
                    <a:pt x="1490" y="1931"/>
                    <a:pt x="1741" y="1911"/>
                    <a:pt x="1988" y="1911"/>
                  </a:cubicBezTo>
                  <a:cubicBezTo>
                    <a:pt x="1991" y="1911"/>
                    <a:pt x="1993" y="1911"/>
                    <a:pt x="1995" y="1911"/>
                  </a:cubicBezTo>
                  <a:cubicBezTo>
                    <a:pt x="2213" y="1912"/>
                    <a:pt x="2213" y="1912"/>
                    <a:pt x="2213" y="1912"/>
                  </a:cubicBezTo>
                  <a:cubicBezTo>
                    <a:pt x="2146" y="1705"/>
                    <a:pt x="2146" y="1705"/>
                    <a:pt x="2146" y="1705"/>
                  </a:cubicBezTo>
                  <a:cubicBezTo>
                    <a:pt x="2069" y="1467"/>
                    <a:pt x="2010" y="1220"/>
                    <a:pt x="1970" y="970"/>
                  </a:cubicBezTo>
                  <a:cubicBezTo>
                    <a:pt x="1931" y="720"/>
                    <a:pt x="1911" y="467"/>
                    <a:pt x="1911" y="217"/>
                  </a:cubicBezTo>
                  <a:cubicBezTo>
                    <a:pt x="1912" y="0"/>
                    <a:pt x="1912" y="0"/>
                    <a:pt x="1912" y="0"/>
                  </a:cubicBezTo>
                  <a:cubicBezTo>
                    <a:pt x="1705" y="67"/>
                    <a:pt x="1705" y="67"/>
                    <a:pt x="1705" y="67"/>
                  </a:cubicBezTo>
                  <a:cubicBezTo>
                    <a:pt x="1467" y="144"/>
                    <a:pt x="1220" y="203"/>
                    <a:pt x="970" y="243"/>
                  </a:cubicBezTo>
                  <a:cubicBezTo>
                    <a:pt x="723" y="282"/>
                    <a:pt x="472" y="301"/>
                    <a:pt x="225" y="301"/>
                  </a:cubicBezTo>
                  <a:cubicBezTo>
                    <a:pt x="222" y="301"/>
                    <a:pt x="220" y="301"/>
                    <a:pt x="218" y="30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67" y="508"/>
                    <a:pt x="67" y="508"/>
                    <a:pt x="67" y="508"/>
                  </a:cubicBezTo>
                  <a:cubicBezTo>
                    <a:pt x="144" y="746"/>
                    <a:pt x="203" y="993"/>
                    <a:pt x="243" y="1242"/>
                  </a:cubicBezTo>
                  <a:close/>
                  <a:moveTo>
                    <a:pt x="1019" y="555"/>
                  </a:moveTo>
                  <a:cubicBezTo>
                    <a:pt x="1215" y="524"/>
                    <a:pt x="1410" y="481"/>
                    <a:pt x="1600" y="428"/>
                  </a:cubicBezTo>
                  <a:cubicBezTo>
                    <a:pt x="1608" y="625"/>
                    <a:pt x="1627" y="823"/>
                    <a:pt x="1658" y="1019"/>
                  </a:cubicBezTo>
                  <a:cubicBezTo>
                    <a:pt x="1689" y="1215"/>
                    <a:pt x="1731" y="1410"/>
                    <a:pt x="1784" y="1600"/>
                  </a:cubicBezTo>
                  <a:cubicBezTo>
                    <a:pt x="1587" y="1608"/>
                    <a:pt x="1389" y="1627"/>
                    <a:pt x="1194" y="1658"/>
                  </a:cubicBezTo>
                  <a:cubicBezTo>
                    <a:pt x="998" y="1689"/>
                    <a:pt x="803" y="1731"/>
                    <a:pt x="613" y="1784"/>
                  </a:cubicBezTo>
                  <a:cubicBezTo>
                    <a:pt x="605" y="1587"/>
                    <a:pt x="586" y="1389"/>
                    <a:pt x="555" y="1193"/>
                  </a:cubicBezTo>
                  <a:cubicBezTo>
                    <a:pt x="524" y="997"/>
                    <a:pt x="482" y="803"/>
                    <a:pt x="429" y="613"/>
                  </a:cubicBezTo>
                  <a:cubicBezTo>
                    <a:pt x="626" y="605"/>
                    <a:pt x="824" y="585"/>
                    <a:pt x="1019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22">
              <a:extLst>
                <a:ext uri="{FF2B5EF4-FFF2-40B4-BE49-F238E27FC236}">
                  <a16:creationId xmlns="" xmlns:a16="http://schemas.microsoft.com/office/drawing/2014/main" id="{5A758B58-40C9-45CE-9D54-806D1C05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53"/>
              <a:ext cx="2566" cy="1709"/>
            </a:xfrm>
            <a:custGeom>
              <a:avLst/>
              <a:gdLst>
                <a:gd name="T0" fmla="*/ 2437 w 10695"/>
                <a:gd name="T1" fmla="*/ 7019 h 7137"/>
                <a:gd name="T2" fmla="*/ 2824 w 10695"/>
                <a:gd name="T3" fmla="*/ 7119 h 7137"/>
                <a:gd name="T4" fmla="*/ 2610 w 10695"/>
                <a:gd name="T5" fmla="*/ 6781 h 7137"/>
                <a:gd name="T6" fmla="*/ 2021 w 10695"/>
                <a:gd name="T7" fmla="*/ 5218 h 7137"/>
                <a:gd name="T8" fmla="*/ 5456 w 10695"/>
                <a:gd name="T9" fmla="*/ 496 h 7137"/>
                <a:gd name="T10" fmla="*/ 8527 w 10695"/>
                <a:gd name="T11" fmla="*/ 1238 h 7137"/>
                <a:gd name="T12" fmla="*/ 10177 w 10695"/>
                <a:gd name="T13" fmla="*/ 3932 h 7137"/>
                <a:gd name="T14" fmla="*/ 10098 w 10695"/>
                <a:gd name="T15" fmla="*/ 5601 h 7137"/>
                <a:gd name="T16" fmla="*/ 9998 w 10695"/>
                <a:gd name="T17" fmla="*/ 5988 h 7137"/>
                <a:gd name="T18" fmla="*/ 10335 w 10695"/>
                <a:gd name="T19" fmla="*/ 5774 h 7137"/>
                <a:gd name="T20" fmla="*/ 10695 w 10695"/>
                <a:gd name="T21" fmla="*/ 5570 h 7137"/>
                <a:gd name="T22" fmla="*/ 10695 w 10695"/>
                <a:gd name="T23" fmla="*/ 5221 h 7137"/>
                <a:gd name="T24" fmla="*/ 10480 w 10695"/>
                <a:gd name="T25" fmla="*/ 5325 h 7137"/>
                <a:gd name="T26" fmla="*/ 10489 w 10695"/>
                <a:gd name="T27" fmla="*/ 3882 h 7137"/>
                <a:gd name="T28" fmla="*/ 8713 w 10695"/>
                <a:gd name="T29" fmla="*/ 982 h 7137"/>
                <a:gd name="T30" fmla="*/ 5407 w 10695"/>
                <a:gd name="T31" fmla="*/ 184 h 7137"/>
                <a:gd name="T32" fmla="*/ 1709 w 10695"/>
                <a:gd name="T33" fmla="*/ 5267 h 7137"/>
                <a:gd name="T34" fmla="*/ 2161 w 10695"/>
                <a:gd name="T35" fmla="*/ 6637 h 7137"/>
                <a:gd name="T36" fmla="*/ 719 w 10695"/>
                <a:gd name="T37" fmla="*/ 6628 h 7137"/>
                <a:gd name="T38" fmla="*/ 0 w 10695"/>
                <a:gd name="T39" fmla="*/ 6803 h 7137"/>
                <a:gd name="T40" fmla="*/ 0 w 10695"/>
                <a:gd name="T41" fmla="*/ 7137 h 7137"/>
                <a:gd name="T42" fmla="*/ 768 w 10695"/>
                <a:gd name="T43" fmla="*/ 6940 h 7137"/>
                <a:gd name="T44" fmla="*/ 2437 w 10695"/>
                <a:gd name="T45" fmla="*/ 7019 h 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95" h="7137">
                  <a:moveTo>
                    <a:pt x="2437" y="7019"/>
                  </a:moveTo>
                  <a:cubicBezTo>
                    <a:pt x="2824" y="7119"/>
                    <a:pt x="2824" y="7119"/>
                    <a:pt x="2824" y="7119"/>
                  </a:cubicBezTo>
                  <a:cubicBezTo>
                    <a:pt x="2610" y="6781"/>
                    <a:pt x="2610" y="6781"/>
                    <a:pt x="2610" y="6781"/>
                  </a:cubicBezTo>
                  <a:cubicBezTo>
                    <a:pt x="2307" y="6305"/>
                    <a:pt x="2109" y="5779"/>
                    <a:pt x="2021" y="5218"/>
                  </a:cubicBezTo>
                  <a:cubicBezTo>
                    <a:pt x="1666" y="2969"/>
                    <a:pt x="3207" y="851"/>
                    <a:pt x="5456" y="496"/>
                  </a:cubicBezTo>
                  <a:cubicBezTo>
                    <a:pt x="6544" y="325"/>
                    <a:pt x="7634" y="588"/>
                    <a:pt x="8527" y="1238"/>
                  </a:cubicBezTo>
                  <a:cubicBezTo>
                    <a:pt x="9420" y="1887"/>
                    <a:pt x="10006" y="2844"/>
                    <a:pt x="10177" y="3932"/>
                  </a:cubicBezTo>
                  <a:cubicBezTo>
                    <a:pt x="10266" y="4493"/>
                    <a:pt x="10239" y="5054"/>
                    <a:pt x="10098" y="5601"/>
                  </a:cubicBezTo>
                  <a:cubicBezTo>
                    <a:pt x="9998" y="5988"/>
                    <a:pt x="9998" y="5988"/>
                    <a:pt x="9998" y="5988"/>
                  </a:cubicBezTo>
                  <a:cubicBezTo>
                    <a:pt x="10335" y="5774"/>
                    <a:pt x="10335" y="5774"/>
                    <a:pt x="10335" y="5774"/>
                  </a:cubicBezTo>
                  <a:cubicBezTo>
                    <a:pt x="10452" y="5699"/>
                    <a:pt x="10572" y="5632"/>
                    <a:pt x="10695" y="5570"/>
                  </a:cubicBezTo>
                  <a:cubicBezTo>
                    <a:pt x="10695" y="5221"/>
                    <a:pt x="10695" y="5221"/>
                    <a:pt x="10695" y="5221"/>
                  </a:cubicBezTo>
                  <a:cubicBezTo>
                    <a:pt x="10623" y="5254"/>
                    <a:pt x="10551" y="5288"/>
                    <a:pt x="10480" y="5325"/>
                  </a:cubicBezTo>
                  <a:cubicBezTo>
                    <a:pt x="10562" y="4850"/>
                    <a:pt x="10565" y="4366"/>
                    <a:pt x="10489" y="3882"/>
                  </a:cubicBezTo>
                  <a:cubicBezTo>
                    <a:pt x="10305" y="2712"/>
                    <a:pt x="9674" y="1682"/>
                    <a:pt x="8713" y="982"/>
                  </a:cubicBezTo>
                  <a:cubicBezTo>
                    <a:pt x="7752" y="283"/>
                    <a:pt x="6578" y="0"/>
                    <a:pt x="5407" y="184"/>
                  </a:cubicBezTo>
                  <a:cubicBezTo>
                    <a:pt x="2986" y="566"/>
                    <a:pt x="1327" y="2846"/>
                    <a:pt x="1709" y="5267"/>
                  </a:cubicBezTo>
                  <a:cubicBezTo>
                    <a:pt x="1785" y="5750"/>
                    <a:pt x="1937" y="6210"/>
                    <a:pt x="2161" y="6637"/>
                  </a:cubicBezTo>
                  <a:cubicBezTo>
                    <a:pt x="1686" y="6555"/>
                    <a:pt x="1202" y="6551"/>
                    <a:pt x="719" y="6628"/>
                  </a:cubicBezTo>
                  <a:cubicBezTo>
                    <a:pt x="472" y="6667"/>
                    <a:pt x="232" y="6725"/>
                    <a:pt x="0" y="6803"/>
                  </a:cubicBezTo>
                  <a:cubicBezTo>
                    <a:pt x="0" y="7137"/>
                    <a:pt x="0" y="7137"/>
                    <a:pt x="0" y="7137"/>
                  </a:cubicBezTo>
                  <a:cubicBezTo>
                    <a:pt x="247" y="7048"/>
                    <a:pt x="503" y="6981"/>
                    <a:pt x="768" y="6940"/>
                  </a:cubicBezTo>
                  <a:cubicBezTo>
                    <a:pt x="1329" y="6851"/>
                    <a:pt x="1891" y="6878"/>
                    <a:pt x="2437" y="70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23">
              <a:extLst>
                <a:ext uri="{FF2B5EF4-FFF2-40B4-BE49-F238E27FC236}">
                  <a16:creationId xmlns="" xmlns:a16="http://schemas.microsoft.com/office/drawing/2014/main" id="{DC83BC85-182C-48CE-9BC3-B79906EE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515"/>
              <a:ext cx="134" cy="134"/>
            </a:xfrm>
            <a:custGeom>
              <a:avLst/>
              <a:gdLst>
                <a:gd name="T0" fmla="*/ 41 w 562"/>
                <a:gd name="T1" fmla="*/ 318 h 562"/>
                <a:gd name="T2" fmla="*/ 53 w 562"/>
                <a:gd name="T3" fmla="*/ 401 h 562"/>
                <a:gd name="T4" fmla="*/ 77 w 562"/>
                <a:gd name="T5" fmla="*/ 562 h 562"/>
                <a:gd name="T6" fmla="*/ 236 w 562"/>
                <a:gd name="T7" fmla="*/ 534 h 562"/>
                <a:gd name="T8" fmla="*/ 318 w 562"/>
                <a:gd name="T9" fmla="*/ 520 h 562"/>
                <a:gd name="T10" fmla="*/ 318 w 562"/>
                <a:gd name="T11" fmla="*/ 520 h 562"/>
                <a:gd name="T12" fmla="*/ 401 w 562"/>
                <a:gd name="T13" fmla="*/ 508 h 562"/>
                <a:gd name="T14" fmla="*/ 562 w 562"/>
                <a:gd name="T15" fmla="*/ 485 h 562"/>
                <a:gd name="T16" fmla="*/ 534 w 562"/>
                <a:gd name="T17" fmla="*/ 324 h 562"/>
                <a:gd name="T18" fmla="*/ 520 w 562"/>
                <a:gd name="T19" fmla="*/ 242 h 562"/>
                <a:gd name="T20" fmla="*/ 508 w 562"/>
                <a:gd name="T21" fmla="*/ 160 h 562"/>
                <a:gd name="T22" fmla="*/ 485 w 562"/>
                <a:gd name="T23" fmla="*/ 0 h 562"/>
                <a:gd name="T24" fmla="*/ 326 w 562"/>
                <a:gd name="T25" fmla="*/ 27 h 562"/>
                <a:gd name="T26" fmla="*/ 243 w 562"/>
                <a:gd name="T27" fmla="*/ 40 h 562"/>
                <a:gd name="T28" fmla="*/ 160 w 562"/>
                <a:gd name="T29" fmla="*/ 53 h 562"/>
                <a:gd name="T30" fmla="*/ 0 w 562"/>
                <a:gd name="T31" fmla="*/ 76 h 562"/>
                <a:gd name="T32" fmla="*/ 27 w 562"/>
                <a:gd name="T33" fmla="*/ 235 h 562"/>
                <a:gd name="T34" fmla="*/ 41 w 562"/>
                <a:gd name="T35" fmla="*/ 31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" h="562">
                  <a:moveTo>
                    <a:pt x="41" y="318"/>
                  </a:moveTo>
                  <a:cubicBezTo>
                    <a:pt x="45" y="346"/>
                    <a:pt x="49" y="373"/>
                    <a:pt x="53" y="401"/>
                  </a:cubicBezTo>
                  <a:cubicBezTo>
                    <a:pt x="77" y="562"/>
                    <a:pt x="77" y="562"/>
                    <a:pt x="77" y="562"/>
                  </a:cubicBezTo>
                  <a:cubicBezTo>
                    <a:pt x="236" y="534"/>
                    <a:pt x="236" y="534"/>
                    <a:pt x="236" y="534"/>
                  </a:cubicBezTo>
                  <a:cubicBezTo>
                    <a:pt x="264" y="529"/>
                    <a:pt x="291" y="525"/>
                    <a:pt x="318" y="520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46" y="516"/>
                    <a:pt x="373" y="512"/>
                    <a:pt x="401" y="508"/>
                  </a:cubicBezTo>
                  <a:cubicBezTo>
                    <a:pt x="562" y="485"/>
                    <a:pt x="562" y="485"/>
                    <a:pt x="562" y="485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29" y="297"/>
                    <a:pt x="525" y="270"/>
                    <a:pt x="520" y="242"/>
                  </a:cubicBezTo>
                  <a:cubicBezTo>
                    <a:pt x="516" y="215"/>
                    <a:pt x="512" y="188"/>
                    <a:pt x="508" y="16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298" y="31"/>
                    <a:pt x="270" y="36"/>
                    <a:pt x="243" y="40"/>
                  </a:cubicBezTo>
                  <a:cubicBezTo>
                    <a:pt x="215" y="45"/>
                    <a:pt x="187" y="49"/>
                    <a:pt x="160" y="5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7" y="235"/>
                    <a:pt x="27" y="235"/>
                    <a:pt x="27" y="235"/>
                  </a:cubicBezTo>
                  <a:cubicBezTo>
                    <a:pt x="32" y="263"/>
                    <a:pt x="36" y="291"/>
                    <a:pt x="41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24">
              <a:extLst>
                <a:ext uri="{FF2B5EF4-FFF2-40B4-BE49-F238E27FC236}">
                  <a16:creationId xmlns="" xmlns:a16="http://schemas.microsoft.com/office/drawing/2014/main" id="{7DD36097-7C13-44FF-B36B-325FBF6AD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975"/>
              <a:ext cx="1623" cy="1345"/>
            </a:xfrm>
            <a:custGeom>
              <a:avLst/>
              <a:gdLst>
                <a:gd name="T0" fmla="*/ 3380 w 6766"/>
                <a:gd name="T1" fmla="*/ 471 h 5616"/>
                <a:gd name="T2" fmla="*/ 3927 w 6766"/>
                <a:gd name="T3" fmla="*/ 428 h 5616"/>
                <a:gd name="T4" fmla="*/ 6766 w 6766"/>
                <a:gd name="T5" fmla="*/ 1888 h 5616"/>
                <a:gd name="T6" fmla="*/ 6766 w 6766"/>
                <a:gd name="T7" fmla="*/ 1384 h 5616"/>
                <a:gd name="T8" fmla="*/ 6167 w 6766"/>
                <a:gd name="T9" fmla="*/ 843 h 5616"/>
                <a:gd name="T10" fmla="*/ 3331 w 6766"/>
                <a:gd name="T11" fmla="*/ 159 h 5616"/>
                <a:gd name="T12" fmla="*/ 843 w 6766"/>
                <a:gd name="T13" fmla="*/ 1683 h 5616"/>
                <a:gd name="T14" fmla="*/ 159 w 6766"/>
                <a:gd name="T15" fmla="*/ 4519 h 5616"/>
                <a:gd name="T16" fmla="*/ 508 w 6766"/>
                <a:gd name="T17" fmla="*/ 5616 h 5616"/>
                <a:gd name="T18" fmla="*/ 863 w 6766"/>
                <a:gd name="T19" fmla="*/ 5616 h 5616"/>
                <a:gd name="T20" fmla="*/ 471 w 6766"/>
                <a:gd name="T21" fmla="*/ 4470 h 5616"/>
                <a:gd name="T22" fmla="*/ 3380 w 6766"/>
                <a:gd name="T23" fmla="*/ 471 h 5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6" h="5616">
                  <a:moveTo>
                    <a:pt x="3380" y="471"/>
                  </a:moveTo>
                  <a:cubicBezTo>
                    <a:pt x="3564" y="442"/>
                    <a:pt x="3747" y="428"/>
                    <a:pt x="3927" y="428"/>
                  </a:cubicBezTo>
                  <a:cubicBezTo>
                    <a:pt x="5070" y="428"/>
                    <a:pt x="6121" y="991"/>
                    <a:pt x="6766" y="1888"/>
                  </a:cubicBezTo>
                  <a:cubicBezTo>
                    <a:pt x="6766" y="1384"/>
                    <a:pt x="6766" y="1384"/>
                    <a:pt x="6766" y="1384"/>
                  </a:cubicBezTo>
                  <a:cubicBezTo>
                    <a:pt x="6588" y="1186"/>
                    <a:pt x="6388" y="1004"/>
                    <a:pt x="6167" y="843"/>
                  </a:cubicBezTo>
                  <a:cubicBezTo>
                    <a:pt x="5343" y="244"/>
                    <a:pt x="4336" y="0"/>
                    <a:pt x="3331" y="159"/>
                  </a:cubicBezTo>
                  <a:cubicBezTo>
                    <a:pt x="2327" y="317"/>
                    <a:pt x="1443" y="858"/>
                    <a:pt x="843" y="1683"/>
                  </a:cubicBezTo>
                  <a:cubicBezTo>
                    <a:pt x="244" y="2507"/>
                    <a:pt x="0" y="3514"/>
                    <a:pt x="159" y="4519"/>
                  </a:cubicBezTo>
                  <a:cubicBezTo>
                    <a:pt x="220" y="4910"/>
                    <a:pt x="341" y="5278"/>
                    <a:pt x="508" y="5616"/>
                  </a:cubicBezTo>
                  <a:cubicBezTo>
                    <a:pt x="863" y="5616"/>
                    <a:pt x="863" y="5616"/>
                    <a:pt x="863" y="5616"/>
                  </a:cubicBezTo>
                  <a:cubicBezTo>
                    <a:pt x="669" y="5264"/>
                    <a:pt x="535" y="4878"/>
                    <a:pt x="471" y="4470"/>
                  </a:cubicBezTo>
                  <a:cubicBezTo>
                    <a:pt x="170" y="2565"/>
                    <a:pt x="1476" y="771"/>
                    <a:pt x="3380" y="4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25">
              <a:extLst>
                <a:ext uri="{FF2B5EF4-FFF2-40B4-BE49-F238E27FC236}">
                  <a16:creationId xmlns="" xmlns:a16="http://schemas.microsoft.com/office/drawing/2014/main" id="{F9858780-AF1A-4F1D-8405-FBCAEE40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-3"/>
              <a:ext cx="2566" cy="1706"/>
            </a:xfrm>
            <a:custGeom>
              <a:avLst/>
              <a:gdLst>
                <a:gd name="T0" fmla="*/ 1422 w 10695"/>
                <a:gd name="T1" fmla="*/ 6907 h 7121"/>
                <a:gd name="T2" fmla="*/ 1640 w 10695"/>
                <a:gd name="T3" fmla="*/ 6907 h 7121"/>
                <a:gd name="T4" fmla="*/ 1573 w 10695"/>
                <a:gd name="T5" fmla="*/ 6700 h 7121"/>
                <a:gd name="T6" fmla="*/ 1397 w 10695"/>
                <a:gd name="T7" fmla="*/ 5966 h 7121"/>
                <a:gd name="T8" fmla="*/ 5358 w 10695"/>
                <a:gd name="T9" fmla="*/ 523 h 7121"/>
                <a:gd name="T10" fmla="*/ 8898 w 10695"/>
                <a:gd name="T11" fmla="*/ 1377 h 7121"/>
                <a:gd name="T12" fmla="*/ 10695 w 10695"/>
                <a:gd name="T13" fmla="*/ 3985 h 7121"/>
                <a:gd name="T14" fmla="*/ 10695 w 10695"/>
                <a:gd name="T15" fmla="*/ 3067 h 7121"/>
                <a:gd name="T16" fmla="*/ 9084 w 10695"/>
                <a:gd name="T17" fmla="*/ 1122 h 7121"/>
                <a:gd name="T18" fmla="*/ 5308 w 10695"/>
                <a:gd name="T19" fmla="*/ 211 h 7121"/>
                <a:gd name="T20" fmla="*/ 1085 w 10695"/>
                <a:gd name="T21" fmla="*/ 6015 h 7121"/>
                <a:gd name="T22" fmla="*/ 1211 w 10695"/>
                <a:gd name="T23" fmla="*/ 6595 h 7121"/>
                <a:gd name="T24" fmla="*/ 620 w 10695"/>
                <a:gd name="T25" fmla="*/ 6654 h 7121"/>
                <a:gd name="T26" fmla="*/ 0 w 10695"/>
                <a:gd name="T27" fmla="*/ 6791 h 7121"/>
                <a:gd name="T28" fmla="*/ 0 w 10695"/>
                <a:gd name="T29" fmla="*/ 7121 h 7121"/>
                <a:gd name="T30" fmla="*/ 669 w 10695"/>
                <a:gd name="T31" fmla="*/ 6966 h 7121"/>
                <a:gd name="T32" fmla="*/ 1422 w 10695"/>
                <a:gd name="T33" fmla="*/ 6907 h 7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95" h="7121">
                  <a:moveTo>
                    <a:pt x="1422" y="6907"/>
                  </a:moveTo>
                  <a:cubicBezTo>
                    <a:pt x="1640" y="6907"/>
                    <a:pt x="1640" y="6907"/>
                    <a:pt x="1640" y="6907"/>
                  </a:cubicBezTo>
                  <a:cubicBezTo>
                    <a:pt x="1573" y="6700"/>
                    <a:pt x="1573" y="6700"/>
                    <a:pt x="1573" y="6700"/>
                  </a:cubicBezTo>
                  <a:cubicBezTo>
                    <a:pt x="1495" y="6463"/>
                    <a:pt x="1436" y="6216"/>
                    <a:pt x="1397" y="5966"/>
                  </a:cubicBezTo>
                  <a:cubicBezTo>
                    <a:pt x="988" y="3373"/>
                    <a:pt x="2765" y="931"/>
                    <a:pt x="5358" y="523"/>
                  </a:cubicBezTo>
                  <a:cubicBezTo>
                    <a:pt x="6611" y="325"/>
                    <a:pt x="7869" y="628"/>
                    <a:pt x="8898" y="1377"/>
                  </a:cubicBezTo>
                  <a:cubicBezTo>
                    <a:pt x="9789" y="2025"/>
                    <a:pt x="10414" y="2939"/>
                    <a:pt x="10695" y="3985"/>
                  </a:cubicBezTo>
                  <a:cubicBezTo>
                    <a:pt x="10695" y="3067"/>
                    <a:pt x="10695" y="3067"/>
                    <a:pt x="10695" y="3067"/>
                  </a:cubicBezTo>
                  <a:cubicBezTo>
                    <a:pt x="10336" y="2302"/>
                    <a:pt x="9788" y="1634"/>
                    <a:pt x="9084" y="1122"/>
                  </a:cubicBezTo>
                  <a:cubicBezTo>
                    <a:pt x="7986" y="323"/>
                    <a:pt x="6645" y="0"/>
                    <a:pt x="5308" y="211"/>
                  </a:cubicBezTo>
                  <a:cubicBezTo>
                    <a:pt x="2544" y="646"/>
                    <a:pt x="649" y="3250"/>
                    <a:pt x="1085" y="6015"/>
                  </a:cubicBezTo>
                  <a:cubicBezTo>
                    <a:pt x="1116" y="6211"/>
                    <a:pt x="1158" y="6405"/>
                    <a:pt x="1211" y="6595"/>
                  </a:cubicBezTo>
                  <a:cubicBezTo>
                    <a:pt x="1014" y="6603"/>
                    <a:pt x="816" y="6623"/>
                    <a:pt x="620" y="6654"/>
                  </a:cubicBezTo>
                  <a:cubicBezTo>
                    <a:pt x="409" y="6687"/>
                    <a:pt x="202" y="6733"/>
                    <a:pt x="0" y="6791"/>
                  </a:cubicBezTo>
                  <a:cubicBezTo>
                    <a:pt x="0" y="7121"/>
                    <a:pt x="0" y="7121"/>
                    <a:pt x="0" y="7121"/>
                  </a:cubicBezTo>
                  <a:cubicBezTo>
                    <a:pt x="217" y="7054"/>
                    <a:pt x="441" y="7002"/>
                    <a:pt x="669" y="6966"/>
                  </a:cubicBezTo>
                  <a:cubicBezTo>
                    <a:pt x="919" y="6926"/>
                    <a:pt x="1174" y="6905"/>
                    <a:pt x="1422" y="69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26">
              <a:extLst>
                <a:ext uri="{FF2B5EF4-FFF2-40B4-BE49-F238E27FC236}">
                  <a16:creationId xmlns="" xmlns:a16="http://schemas.microsoft.com/office/drawing/2014/main" id="{9DBFD3B9-6DD2-4E30-8D26-AF0577F73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" y="2033"/>
              <a:ext cx="1099" cy="1097"/>
            </a:xfrm>
            <a:custGeom>
              <a:avLst/>
              <a:gdLst>
                <a:gd name="T0" fmla="*/ 624 w 4581"/>
                <a:gd name="T1" fmla="*/ 4581 h 4581"/>
                <a:gd name="T2" fmla="*/ 961 w 4581"/>
                <a:gd name="T3" fmla="*/ 4367 h 4581"/>
                <a:gd name="T4" fmla="*/ 2525 w 4581"/>
                <a:gd name="T5" fmla="*/ 3778 h 4581"/>
                <a:gd name="T6" fmla="*/ 4194 w 4581"/>
                <a:gd name="T7" fmla="*/ 3857 h 4581"/>
                <a:gd name="T8" fmla="*/ 4581 w 4581"/>
                <a:gd name="T9" fmla="*/ 3957 h 4581"/>
                <a:gd name="T10" fmla="*/ 4367 w 4581"/>
                <a:gd name="T11" fmla="*/ 3620 h 4581"/>
                <a:gd name="T12" fmla="*/ 3778 w 4581"/>
                <a:gd name="T13" fmla="*/ 2056 h 4581"/>
                <a:gd name="T14" fmla="*/ 3857 w 4581"/>
                <a:gd name="T15" fmla="*/ 387 h 4581"/>
                <a:gd name="T16" fmla="*/ 3957 w 4581"/>
                <a:gd name="T17" fmla="*/ 0 h 4581"/>
                <a:gd name="T18" fmla="*/ 3620 w 4581"/>
                <a:gd name="T19" fmla="*/ 214 h 4581"/>
                <a:gd name="T20" fmla="*/ 2056 w 4581"/>
                <a:gd name="T21" fmla="*/ 803 h 4581"/>
                <a:gd name="T22" fmla="*/ 387 w 4581"/>
                <a:gd name="T23" fmla="*/ 724 h 4581"/>
                <a:gd name="T24" fmla="*/ 0 w 4581"/>
                <a:gd name="T25" fmla="*/ 624 h 4581"/>
                <a:gd name="T26" fmla="*/ 214 w 4581"/>
                <a:gd name="T27" fmla="*/ 961 h 4581"/>
                <a:gd name="T28" fmla="*/ 803 w 4581"/>
                <a:gd name="T29" fmla="*/ 2525 h 4581"/>
                <a:gd name="T30" fmla="*/ 724 w 4581"/>
                <a:gd name="T31" fmla="*/ 4194 h 4581"/>
                <a:gd name="T32" fmla="*/ 624 w 4581"/>
                <a:gd name="T33" fmla="*/ 4581 h 4581"/>
                <a:gd name="T34" fmla="*/ 662 w 4581"/>
                <a:gd name="T35" fmla="*/ 1106 h 4581"/>
                <a:gd name="T36" fmla="*/ 2105 w 4581"/>
                <a:gd name="T37" fmla="*/ 1115 h 4581"/>
                <a:gd name="T38" fmla="*/ 3475 w 4581"/>
                <a:gd name="T39" fmla="*/ 662 h 4581"/>
                <a:gd name="T40" fmla="*/ 3466 w 4581"/>
                <a:gd name="T41" fmla="*/ 2105 h 4581"/>
                <a:gd name="T42" fmla="*/ 3919 w 4581"/>
                <a:gd name="T43" fmla="*/ 3475 h 4581"/>
                <a:gd name="T44" fmla="*/ 2476 w 4581"/>
                <a:gd name="T45" fmla="*/ 3466 h 4581"/>
                <a:gd name="T46" fmla="*/ 1106 w 4581"/>
                <a:gd name="T47" fmla="*/ 3919 h 4581"/>
                <a:gd name="T48" fmla="*/ 1115 w 4581"/>
                <a:gd name="T49" fmla="*/ 2476 h 4581"/>
                <a:gd name="T50" fmla="*/ 662 w 4581"/>
                <a:gd name="T51" fmla="*/ 1106 h 4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81" h="4581">
                  <a:moveTo>
                    <a:pt x="624" y="4581"/>
                  </a:moveTo>
                  <a:cubicBezTo>
                    <a:pt x="961" y="4367"/>
                    <a:pt x="961" y="4367"/>
                    <a:pt x="961" y="4367"/>
                  </a:cubicBezTo>
                  <a:cubicBezTo>
                    <a:pt x="1438" y="4065"/>
                    <a:pt x="1964" y="3866"/>
                    <a:pt x="2525" y="3778"/>
                  </a:cubicBezTo>
                  <a:cubicBezTo>
                    <a:pt x="3086" y="3689"/>
                    <a:pt x="3648" y="3716"/>
                    <a:pt x="4194" y="3857"/>
                  </a:cubicBezTo>
                  <a:cubicBezTo>
                    <a:pt x="4581" y="3957"/>
                    <a:pt x="4581" y="3957"/>
                    <a:pt x="4581" y="3957"/>
                  </a:cubicBezTo>
                  <a:cubicBezTo>
                    <a:pt x="4367" y="3620"/>
                    <a:pt x="4367" y="3620"/>
                    <a:pt x="4367" y="3620"/>
                  </a:cubicBezTo>
                  <a:cubicBezTo>
                    <a:pt x="4065" y="3143"/>
                    <a:pt x="3867" y="2617"/>
                    <a:pt x="3778" y="2056"/>
                  </a:cubicBezTo>
                  <a:cubicBezTo>
                    <a:pt x="3690" y="1494"/>
                    <a:pt x="3716" y="933"/>
                    <a:pt x="3857" y="387"/>
                  </a:cubicBezTo>
                  <a:cubicBezTo>
                    <a:pt x="3957" y="0"/>
                    <a:pt x="3957" y="0"/>
                    <a:pt x="3957" y="0"/>
                  </a:cubicBezTo>
                  <a:cubicBezTo>
                    <a:pt x="3620" y="214"/>
                    <a:pt x="3620" y="214"/>
                    <a:pt x="3620" y="214"/>
                  </a:cubicBezTo>
                  <a:cubicBezTo>
                    <a:pt x="3143" y="516"/>
                    <a:pt x="2617" y="714"/>
                    <a:pt x="2056" y="803"/>
                  </a:cubicBezTo>
                  <a:cubicBezTo>
                    <a:pt x="1495" y="891"/>
                    <a:pt x="933" y="865"/>
                    <a:pt x="387" y="724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214" y="961"/>
                    <a:pt x="214" y="961"/>
                    <a:pt x="214" y="961"/>
                  </a:cubicBezTo>
                  <a:cubicBezTo>
                    <a:pt x="516" y="1437"/>
                    <a:pt x="714" y="1963"/>
                    <a:pt x="803" y="2525"/>
                  </a:cubicBezTo>
                  <a:cubicBezTo>
                    <a:pt x="891" y="3086"/>
                    <a:pt x="865" y="3648"/>
                    <a:pt x="724" y="4194"/>
                  </a:cubicBezTo>
                  <a:lnTo>
                    <a:pt x="624" y="4581"/>
                  </a:lnTo>
                  <a:close/>
                  <a:moveTo>
                    <a:pt x="662" y="1106"/>
                  </a:moveTo>
                  <a:cubicBezTo>
                    <a:pt x="1138" y="1188"/>
                    <a:pt x="1622" y="1191"/>
                    <a:pt x="2105" y="1115"/>
                  </a:cubicBezTo>
                  <a:cubicBezTo>
                    <a:pt x="2589" y="1038"/>
                    <a:pt x="3048" y="887"/>
                    <a:pt x="3475" y="662"/>
                  </a:cubicBezTo>
                  <a:cubicBezTo>
                    <a:pt x="3393" y="1138"/>
                    <a:pt x="3390" y="1621"/>
                    <a:pt x="3466" y="2105"/>
                  </a:cubicBezTo>
                  <a:cubicBezTo>
                    <a:pt x="3542" y="2589"/>
                    <a:pt x="3694" y="3048"/>
                    <a:pt x="3919" y="3475"/>
                  </a:cubicBezTo>
                  <a:cubicBezTo>
                    <a:pt x="3443" y="3393"/>
                    <a:pt x="2959" y="3390"/>
                    <a:pt x="2476" y="3466"/>
                  </a:cubicBezTo>
                  <a:cubicBezTo>
                    <a:pt x="1992" y="3542"/>
                    <a:pt x="1533" y="3694"/>
                    <a:pt x="1106" y="3919"/>
                  </a:cubicBezTo>
                  <a:cubicBezTo>
                    <a:pt x="1188" y="3443"/>
                    <a:pt x="1191" y="2959"/>
                    <a:pt x="1115" y="2476"/>
                  </a:cubicBezTo>
                  <a:cubicBezTo>
                    <a:pt x="1039" y="1992"/>
                    <a:pt x="887" y="1533"/>
                    <a:pt x="662" y="1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27">
              <a:extLst>
                <a:ext uri="{FF2B5EF4-FFF2-40B4-BE49-F238E27FC236}">
                  <a16:creationId xmlns="" xmlns:a16="http://schemas.microsoft.com/office/drawing/2014/main" id="{1E47FC54-683C-4A8E-ABB7-E8FE17352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7" y="620"/>
              <a:ext cx="1287" cy="1239"/>
            </a:xfrm>
            <a:custGeom>
              <a:avLst/>
              <a:gdLst>
                <a:gd name="T0" fmla="*/ 5144 w 5363"/>
                <a:gd name="T1" fmla="*/ 2227 h 5175"/>
                <a:gd name="T2" fmla="*/ 4125 w 5363"/>
                <a:gd name="T3" fmla="*/ 564 h 5175"/>
                <a:gd name="T4" fmla="*/ 2228 w 5363"/>
                <a:gd name="T5" fmla="*/ 106 h 5175"/>
                <a:gd name="T6" fmla="*/ 564 w 5363"/>
                <a:gd name="T7" fmla="*/ 1125 h 5175"/>
                <a:gd name="T8" fmla="*/ 106 w 5363"/>
                <a:gd name="T9" fmla="*/ 3022 h 5175"/>
                <a:gd name="T10" fmla="*/ 2624 w 5363"/>
                <a:gd name="T11" fmla="*/ 5175 h 5175"/>
                <a:gd name="T12" fmla="*/ 3022 w 5363"/>
                <a:gd name="T13" fmla="*/ 5143 h 5175"/>
                <a:gd name="T14" fmla="*/ 5144 w 5363"/>
                <a:gd name="T15" fmla="*/ 2227 h 5175"/>
                <a:gd name="T16" fmla="*/ 2973 w 5363"/>
                <a:gd name="T17" fmla="*/ 4831 h 5175"/>
                <a:gd name="T18" fmla="*/ 418 w 5363"/>
                <a:gd name="T19" fmla="*/ 2972 h 5175"/>
                <a:gd name="T20" fmla="*/ 820 w 5363"/>
                <a:gd name="T21" fmla="*/ 1311 h 5175"/>
                <a:gd name="T22" fmla="*/ 2277 w 5363"/>
                <a:gd name="T23" fmla="*/ 418 h 5175"/>
                <a:gd name="T24" fmla="*/ 2628 w 5363"/>
                <a:gd name="T25" fmla="*/ 390 h 5175"/>
                <a:gd name="T26" fmla="*/ 3939 w 5363"/>
                <a:gd name="T27" fmla="*/ 819 h 5175"/>
                <a:gd name="T28" fmla="*/ 4832 w 5363"/>
                <a:gd name="T29" fmla="*/ 2277 h 5175"/>
                <a:gd name="T30" fmla="*/ 2973 w 5363"/>
                <a:gd name="T31" fmla="*/ 4831 h 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3" h="5175">
                  <a:moveTo>
                    <a:pt x="5144" y="2227"/>
                  </a:moveTo>
                  <a:cubicBezTo>
                    <a:pt x="5038" y="1556"/>
                    <a:pt x="4676" y="965"/>
                    <a:pt x="4125" y="564"/>
                  </a:cubicBezTo>
                  <a:cubicBezTo>
                    <a:pt x="3573" y="163"/>
                    <a:pt x="2899" y="0"/>
                    <a:pt x="2228" y="106"/>
                  </a:cubicBezTo>
                  <a:cubicBezTo>
                    <a:pt x="1556" y="212"/>
                    <a:pt x="965" y="574"/>
                    <a:pt x="564" y="1125"/>
                  </a:cubicBezTo>
                  <a:cubicBezTo>
                    <a:pt x="163" y="1676"/>
                    <a:pt x="0" y="2350"/>
                    <a:pt x="106" y="3022"/>
                  </a:cubicBezTo>
                  <a:cubicBezTo>
                    <a:pt x="304" y="4277"/>
                    <a:pt x="1391" y="5175"/>
                    <a:pt x="2624" y="5175"/>
                  </a:cubicBezTo>
                  <a:cubicBezTo>
                    <a:pt x="2755" y="5175"/>
                    <a:pt x="2888" y="5164"/>
                    <a:pt x="3022" y="5143"/>
                  </a:cubicBezTo>
                  <a:cubicBezTo>
                    <a:pt x="4411" y="4924"/>
                    <a:pt x="5363" y="3616"/>
                    <a:pt x="5144" y="2227"/>
                  </a:cubicBezTo>
                  <a:close/>
                  <a:moveTo>
                    <a:pt x="2973" y="4831"/>
                  </a:moveTo>
                  <a:cubicBezTo>
                    <a:pt x="1757" y="5023"/>
                    <a:pt x="610" y="4189"/>
                    <a:pt x="418" y="2972"/>
                  </a:cubicBezTo>
                  <a:cubicBezTo>
                    <a:pt x="326" y="2384"/>
                    <a:pt x="468" y="1794"/>
                    <a:pt x="820" y="1311"/>
                  </a:cubicBezTo>
                  <a:cubicBezTo>
                    <a:pt x="1171" y="828"/>
                    <a:pt x="1689" y="511"/>
                    <a:pt x="2277" y="418"/>
                  </a:cubicBezTo>
                  <a:cubicBezTo>
                    <a:pt x="2394" y="399"/>
                    <a:pt x="2512" y="390"/>
                    <a:pt x="2628" y="390"/>
                  </a:cubicBezTo>
                  <a:cubicBezTo>
                    <a:pt x="3097" y="390"/>
                    <a:pt x="3552" y="538"/>
                    <a:pt x="3939" y="819"/>
                  </a:cubicBezTo>
                  <a:cubicBezTo>
                    <a:pt x="4422" y="1171"/>
                    <a:pt x="4739" y="1688"/>
                    <a:pt x="4832" y="2277"/>
                  </a:cubicBezTo>
                  <a:cubicBezTo>
                    <a:pt x="5024" y="3493"/>
                    <a:pt x="4190" y="4639"/>
                    <a:pt x="2973" y="4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28">
              <a:extLst>
                <a:ext uri="{FF2B5EF4-FFF2-40B4-BE49-F238E27FC236}">
                  <a16:creationId xmlns="" xmlns:a16="http://schemas.microsoft.com/office/drawing/2014/main" id="{4649D88E-64EA-4301-87BB-77290B3D4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3" y="755"/>
              <a:ext cx="989" cy="953"/>
            </a:xfrm>
            <a:custGeom>
              <a:avLst/>
              <a:gdLst>
                <a:gd name="T0" fmla="*/ 1761 w 4120"/>
                <a:gd name="T1" fmla="*/ 165 h 3978"/>
                <a:gd name="T2" fmla="*/ 165 w 4120"/>
                <a:gd name="T3" fmla="*/ 2358 h 3978"/>
                <a:gd name="T4" fmla="*/ 932 w 4120"/>
                <a:gd name="T5" fmla="*/ 3610 h 3978"/>
                <a:gd name="T6" fmla="*/ 2057 w 4120"/>
                <a:gd name="T7" fmla="*/ 3978 h 3978"/>
                <a:gd name="T8" fmla="*/ 2359 w 4120"/>
                <a:gd name="T9" fmla="*/ 3954 h 3978"/>
                <a:gd name="T10" fmla="*/ 3955 w 4120"/>
                <a:gd name="T11" fmla="*/ 1761 h 3978"/>
                <a:gd name="T12" fmla="*/ 1761 w 4120"/>
                <a:gd name="T13" fmla="*/ 165 h 3978"/>
                <a:gd name="T14" fmla="*/ 2310 w 4120"/>
                <a:gd name="T15" fmla="*/ 3643 h 3978"/>
                <a:gd name="T16" fmla="*/ 1118 w 4120"/>
                <a:gd name="T17" fmla="*/ 3355 h 3978"/>
                <a:gd name="T18" fmla="*/ 477 w 4120"/>
                <a:gd name="T19" fmla="*/ 2309 h 3978"/>
                <a:gd name="T20" fmla="*/ 1810 w 4120"/>
                <a:gd name="T21" fmla="*/ 477 h 3978"/>
                <a:gd name="T22" fmla="*/ 2061 w 4120"/>
                <a:gd name="T23" fmla="*/ 457 h 3978"/>
                <a:gd name="T24" fmla="*/ 3643 w 4120"/>
                <a:gd name="T25" fmla="*/ 1810 h 3978"/>
                <a:gd name="T26" fmla="*/ 2310 w 4120"/>
                <a:gd name="T27" fmla="*/ 3643 h 3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0" h="3978">
                  <a:moveTo>
                    <a:pt x="1761" y="165"/>
                  </a:moveTo>
                  <a:cubicBezTo>
                    <a:pt x="716" y="329"/>
                    <a:pt x="0" y="1314"/>
                    <a:pt x="165" y="2358"/>
                  </a:cubicBezTo>
                  <a:cubicBezTo>
                    <a:pt x="245" y="2864"/>
                    <a:pt x="517" y="3308"/>
                    <a:pt x="932" y="3610"/>
                  </a:cubicBezTo>
                  <a:cubicBezTo>
                    <a:pt x="1264" y="3852"/>
                    <a:pt x="1655" y="3978"/>
                    <a:pt x="2057" y="3978"/>
                  </a:cubicBezTo>
                  <a:cubicBezTo>
                    <a:pt x="2157" y="3978"/>
                    <a:pt x="2258" y="3970"/>
                    <a:pt x="2359" y="3954"/>
                  </a:cubicBezTo>
                  <a:cubicBezTo>
                    <a:pt x="3404" y="3790"/>
                    <a:pt x="4120" y="2806"/>
                    <a:pt x="3955" y="1761"/>
                  </a:cubicBezTo>
                  <a:cubicBezTo>
                    <a:pt x="3790" y="716"/>
                    <a:pt x="2806" y="0"/>
                    <a:pt x="1761" y="165"/>
                  </a:cubicBezTo>
                  <a:close/>
                  <a:moveTo>
                    <a:pt x="2310" y="3643"/>
                  </a:moveTo>
                  <a:cubicBezTo>
                    <a:pt x="1887" y="3709"/>
                    <a:pt x="1464" y="3607"/>
                    <a:pt x="1118" y="3355"/>
                  </a:cubicBezTo>
                  <a:cubicBezTo>
                    <a:pt x="771" y="3103"/>
                    <a:pt x="544" y="2731"/>
                    <a:pt x="477" y="2309"/>
                  </a:cubicBezTo>
                  <a:cubicBezTo>
                    <a:pt x="339" y="1436"/>
                    <a:pt x="938" y="614"/>
                    <a:pt x="1810" y="477"/>
                  </a:cubicBezTo>
                  <a:cubicBezTo>
                    <a:pt x="1895" y="463"/>
                    <a:pt x="1978" y="457"/>
                    <a:pt x="2061" y="457"/>
                  </a:cubicBezTo>
                  <a:cubicBezTo>
                    <a:pt x="2835" y="457"/>
                    <a:pt x="3519" y="1021"/>
                    <a:pt x="3643" y="1810"/>
                  </a:cubicBezTo>
                  <a:cubicBezTo>
                    <a:pt x="3780" y="2683"/>
                    <a:pt x="3182" y="3505"/>
                    <a:pt x="2310" y="3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29">
              <a:extLst>
                <a:ext uri="{FF2B5EF4-FFF2-40B4-BE49-F238E27FC236}">
                  <a16:creationId xmlns="" xmlns:a16="http://schemas.microsoft.com/office/drawing/2014/main" id="{24538CEC-0766-4213-835D-8E5A9BCEC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6" y="1080"/>
              <a:ext cx="330" cy="326"/>
            </a:xfrm>
            <a:custGeom>
              <a:avLst/>
              <a:gdLst>
                <a:gd name="T0" fmla="*/ 572 w 1377"/>
                <a:gd name="T1" fmla="*/ 56 h 1359"/>
                <a:gd name="T2" fmla="*/ 144 w 1377"/>
                <a:gd name="T3" fmla="*/ 318 h 1359"/>
                <a:gd name="T4" fmla="*/ 27 w 1377"/>
                <a:gd name="T5" fmla="*/ 806 h 1359"/>
                <a:gd name="T6" fmla="*/ 289 w 1377"/>
                <a:gd name="T7" fmla="*/ 1233 h 1359"/>
                <a:gd name="T8" fmla="*/ 673 w 1377"/>
                <a:gd name="T9" fmla="*/ 1359 h 1359"/>
                <a:gd name="T10" fmla="*/ 776 w 1377"/>
                <a:gd name="T11" fmla="*/ 1351 h 1359"/>
                <a:gd name="T12" fmla="*/ 1321 w 1377"/>
                <a:gd name="T13" fmla="*/ 602 h 1359"/>
                <a:gd name="T14" fmla="*/ 572 w 1377"/>
                <a:gd name="T15" fmla="*/ 56 h 1359"/>
                <a:gd name="T16" fmla="*/ 727 w 1377"/>
                <a:gd name="T17" fmla="*/ 1039 h 1359"/>
                <a:gd name="T18" fmla="*/ 339 w 1377"/>
                <a:gd name="T19" fmla="*/ 756 h 1359"/>
                <a:gd name="T20" fmla="*/ 400 w 1377"/>
                <a:gd name="T21" fmla="*/ 504 h 1359"/>
                <a:gd name="T22" fmla="*/ 621 w 1377"/>
                <a:gd name="T23" fmla="*/ 368 h 1359"/>
                <a:gd name="T24" fmla="*/ 874 w 1377"/>
                <a:gd name="T25" fmla="*/ 429 h 1359"/>
                <a:gd name="T26" fmla="*/ 1009 w 1377"/>
                <a:gd name="T27" fmla="*/ 651 h 1359"/>
                <a:gd name="T28" fmla="*/ 727 w 1377"/>
                <a:gd name="T29" fmla="*/ 103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7" h="1359">
                  <a:moveTo>
                    <a:pt x="572" y="56"/>
                  </a:moveTo>
                  <a:cubicBezTo>
                    <a:pt x="399" y="84"/>
                    <a:pt x="247" y="177"/>
                    <a:pt x="144" y="318"/>
                  </a:cubicBezTo>
                  <a:cubicBezTo>
                    <a:pt x="41" y="460"/>
                    <a:pt x="0" y="633"/>
                    <a:pt x="27" y="806"/>
                  </a:cubicBezTo>
                  <a:cubicBezTo>
                    <a:pt x="54" y="978"/>
                    <a:pt x="147" y="1130"/>
                    <a:pt x="289" y="1233"/>
                  </a:cubicBezTo>
                  <a:cubicBezTo>
                    <a:pt x="402" y="1316"/>
                    <a:pt x="535" y="1359"/>
                    <a:pt x="673" y="1359"/>
                  </a:cubicBezTo>
                  <a:cubicBezTo>
                    <a:pt x="707" y="1359"/>
                    <a:pt x="742" y="1356"/>
                    <a:pt x="776" y="1351"/>
                  </a:cubicBezTo>
                  <a:cubicBezTo>
                    <a:pt x="1133" y="1295"/>
                    <a:pt x="1377" y="958"/>
                    <a:pt x="1321" y="602"/>
                  </a:cubicBezTo>
                  <a:cubicBezTo>
                    <a:pt x="1265" y="245"/>
                    <a:pt x="929" y="0"/>
                    <a:pt x="572" y="56"/>
                  </a:cubicBezTo>
                  <a:close/>
                  <a:moveTo>
                    <a:pt x="727" y="1039"/>
                  </a:moveTo>
                  <a:cubicBezTo>
                    <a:pt x="542" y="1068"/>
                    <a:pt x="368" y="941"/>
                    <a:pt x="339" y="756"/>
                  </a:cubicBezTo>
                  <a:cubicBezTo>
                    <a:pt x="325" y="667"/>
                    <a:pt x="346" y="577"/>
                    <a:pt x="400" y="504"/>
                  </a:cubicBezTo>
                  <a:cubicBezTo>
                    <a:pt x="453" y="431"/>
                    <a:pt x="532" y="382"/>
                    <a:pt x="621" y="368"/>
                  </a:cubicBezTo>
                  <a:cubicBezTo>
                    <a:pt x="711" y="354"/>
                    <a:pt x="800" y="376"/>
                    <a:pt x="874" y="429"/>
                  </a:cubicBezTo>
                  <a:cubicBezTo>
                    <a:pt x="947" y="483"/>
                    <a:pt x="995" y="561"/>
                    <a:pt x="1009" y="651"/>
                  </a:cubicBezTo>
                  <a:cubicBezTo>
                    <a:pt x="1038" y="836"/>
                    <a:pt x="912" y="1010"/>
                    <a:pt x="727" y="10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30">
              <a:extLst>
                <a:ext uri="{FF2B5EF4-FFF2-40B4-BE49-F238E27FC236}">
                  <a16:creationId xmlns="" xmlns:a16="http://schemas.microsoft.com/office/drawing/2014/main" id="{36C797EA-7D69-47A9-B46B-DDBC5EF5A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5" y="268"/>
              <a:ext cx="1884" cy="1894"/>
            </a:xfrm>
            <a:custGeom>
              <a:avLst/>
              <a:gdLst>
                <a:gd name="T0" fmla="*/ 4519 w 7850"/>
                <a:gd name="T1" fmla="*/ 7860 h 7907"/>
                <a:gd name="T2" fmla="*/ 7007 w 7850"/>
                <a:gd name="T3" fmla="*/ 6336 h 7907"/>
                <a:gd name="T4" fmla="*/ 7691 w 7850"/>
                <a:gd name="T5" fmla="*/ 3500 h 7907"/>
                <a:gd name="T6" fmla="*/ 3331 w 7850"/>
                <a:gd name="T7" fmla="*/ 327 h 7907"/>
                <a:gd name="T8" fmla="*/ 843 w 7850"/>
                <a:gd name="T9" fmla="*/ 1851 h 7907"/>
                <a:gd name="T10" fmla="*/ 159 w 7850"/>
                <a:gd name="T11" fmla="*/ 4687 h 7907"/>
                <a:gd name="T12" fmla="*/ 1683 w 7850"/>
                <a:gd name="T13" fmla="*/ 7175 h 7907"/>
                <a:gd name="T14" fmla="*/ 3919 w 7850"/>
                <a:gd name="T15" fmla="*/ 7907 h 7907"/>
                <a:gd name="T16" fmla="*/ 4519 w 7850"/>
                <a:gd name="T17" fmla="*/ 7860 h 7907"/>
                <a:gd name="T18" fmla="*/ 471 w 7850"/>
                <a:gd name="T19" fmla="*/ 4638 h 7907"/>
                <a:gd name="T20" fmla="*/ 1099 w 7850"/>
                <a:gd name="T21" fmla="*/ 2037 h 7907"/>
                <a:gd name="T22" fmla="*/ 3380 w 7850"/>
                <a:gd name="T23" fmla="*/ 639 h 7907"/>
                <a:gd name="T24" fmla="*/ 3927 w 7850"/>
                <a:gd name="T25" fmla="*/ 596 h 7907"/>
                <a:gd name="T26" fmla="*/ 7379 w 7850"/>
                <a:gd name="T27" fmla="*/ 3549 h 7907"/>
                <a:gd name="T28" fmla="*/ 6751 w 7850"/>
                <a:gd name="T29" fmla="*/ 6150 h 7907"/>
                <a:gd name="T30" fmla="*/ 4470 w 7850"/>
                <a:gd name="T31" fmla="*/ 7548 h 7907"/>
                <a:gd name="T32" fmla="*/ 1869 w 7850"/>
                <a:gd name="T33" fmla="*/ 6920 h 7907"/>
                <a:gd name="T34" fmla="*/ 471 w 7850"/>
                <a:gd name="T35" fmla="*/ 4638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50" h="7907">
                  <a:moveTo>
                    <a:pt x="4519" y="7860"/>
                  </a:moveTo>
                  <a:cubicBezTo>
                    <a:pt x="5523" y="7702"/>
                    <a:pt x="6407" y="7160"/>
                    <a:pt x="7007" y="6336"/>
                  </a:cubicBezTo>
                  <a:cubicBezTo>
                    <a:pt x="7607" y="5511"/>
                    <a:pt x="7850" y="4504"/>
                    <a:pt x="7691" y="3500"/>
                  </a:cubicBezTo>
                  <a:cubicBezTo>
                    <a:pt x="7364" y="1423"/>
                    <a:pt x="5408" y="0"/>
                    <a:pt x="3331" y="327"/>
                  </a:cubicBezTo>
                  <a:cubicBezTo>
                    <a:pt x="2327" y="486"/>
                    <a:pt x="1443" y="1027"/>
                    <a:pt x="843" y="1851"/>
                  </a:cubicBezTo>
                  <a:cubicBezTo>
                    <a:pt x="243" y="2676"/>
                    <a:pt x="0" y="3683"/>
                    <a:pt x="159" y="4687"/>
                  </a:cubicBezTo>
                  <a:cubicBezTo>
                    <a:pt x="317" y="5692"/>
                    <a:pt x="858" y="6575"/>
                    <a:pt x="1683" y="7175"/>
                  </a:cubicBezTo>
                  <a:cubicBezTo>
                    <a:pt x="2343" y="7656"/>
                    <a:pt x="3120" y="7907"/>
                    <a:pt x="3919" y="7907"/>
                  </a:cubicBezTo>
                  <a:cubicBezTo>
                    <a:pt x="4118" y="7907"/>
                    <a:pt x="4318" y="7891"/>
                    <a:pt x="4519" y="7860"/>
                  </a:cubicBezTo>
                  <a:close/>
                  <a:moveTo>
                    <a:pt x="471" y="4638"/>
                  </a:moveTo>
                  <a:cubicBezTo>
                    <a:pt x="325" y="3717"/>
                    <a:pt x="548" y="2793"/>
                    <a:pt x="1099" y="2037"/>
                  </a:cubicBezTo>
                  <a:cubicBezTo>
                    <a:pt x="1649" y="1281"/>
                    <a:pt x="2459" y="784"/>
                    <a:pt x="3380" y="639"/>
                  </a:cubicBezTo>
                  <a:cubicBezTo>
                    <a:pt x="3564" y="610"/>
                    <a:pt x="3747" y="596"/>
                    <a:pt x="3927" y="596"/>
                  </a:cubicBezTo>
                  <a:cubicBezTo>
                    <a:pt x="5617" y="596"/>
                    <a:pt x="7108" y="1828"/>
                    <a:pt x="7379" y="3549"/>
                  </a:cubicBezTo>
                  <a:cubicBezTo>
                    <a:pt x="7525" y="4470"/>
                    <a:pt x="7302" y="5394"/>
                    <a:pt x="6751" y="6150"/>
                  </a:cubicBezTo>
                  <a:cubicBezTo>
                    <a:pt x="6201" y="6906"/>
                    <a:pt x="5391" y="7403"/>
                    <a:pt x="4470" y="7548"/>
                  </a:cubicBezTo>
                  <a:cubicBezTo>
                    <a:pt x="3548" y="7693"/>
                    <a:pt x="2625" y="7470"/>
                    <a:pt x="1869" y="6920"/>
                  </a:cubicBezTo>
                  <a:cubicBezTo>
                    <a:pt x="1112" y="6370"/>
                    <a:pt x="616" y="5559"/>
                    <a:pt x="471" y="46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31">
              <a:extLst>
                <a:ext uri="{FF2B5EF4-FFF2-40B4-BE49-F238E27FC236}">
                  <a16:creationId xmlns="" xmlns:a16="http://schemas.microsoft.com/office/drawing/2014/main" id="{80BDA7BC-DE83-4377-A506-798E0908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576"/>
              <a:ext cx="980" cy="744"/>
            </a:xfrm>
            <a:custGeom>
              <a:avLst/>
              <a:gdLst>
                <a:gd name="T0" fmla="*/ 3855 w 4086"/>
                <a:gd name="T1" fmla="*/ 387 h 3104"/>
                <a:gd name="T2" fmla="*/ 3955 w 4086"/>
                <a:gd name="T3" fmla="*/ 0 h 3104"/>
                <a:gd name="T4" fmla="*/ 3618 w 4086"/>
                <a:gd name="T5" fmla="*/ 214 h 3104"/>
                <a:gd name="T6" fmla="*/ 2054 w 4086"/>
                <a:gd name="T7" fmla="*/ 803 h 3104"/>
                <a:gd name="T8" fmla="*/ 0 w 4086"/>
                <a:gd name="T9" fmla="*/ 605 h 3104"/>
                <a:gd name="T10" fmla="*/ 0 w 4086"/>
                <a:gd name="T11" fmla="*/ 940 h 3104"/>
                <a:gd name="T12" fmla="*/ 2103 w 4086"/>
                <a:gd name="T13" fmla="*/ 1115 h 3104"/>
                <a:gd name="T14" fmla="*/ 3473 w 4086"/>
                <a:gd name="T15" fmla="*/ 662 h 3104"/>
                <a:gd name="T16" fmla="*/ 3464 w 4086"/>
                <a:gd name="T17" fmla="*/ 2105 h 3104"/>
                <a:gd name="T18" fmla="*/ 3743 w 4086"/>
                <a:gd name="T19" fmla="*/ 3104 h 3104"/>
                <a:gd name="T20" fmla="*/ 4086 w 4086"/>
                <a:gd name="T21" fmla="*/ 3104 h 3104"/>
                <a:gd name="T22" fmla="*/ 3776 w 4086"/>
                <a:gd name="T23" fmla="*/ 2056 h 3104"/>
                <a:gd name="T24" fmla="*/ 3855 w 4086"/>
                <a:gd name="T25" fmla="*/ 387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6" h="3104">
                  <a:moveTo>
                    <a:pt x="3855" y="387"/>
                  </a:moveTo>
                  <a:cubicBezTo>
                    <a:pt x="3955" y="0"/>
                    <a:pt x="3955" y="0"/>
                    <a:pt x="3955" y="0"/>
                  </a:cubicBezTo>
                  <a:cubicBezTo>
                    <a:pt x="3618" y="214"/>
                    <a:pt x="3618" y="214"/>
                    <a:pt x="3618" y="214"/>
                  </a:cubicBezTo>
                  <a:cubicBezTo>
                    <a:pt x="3141" y="516"/>
                    <a:pt x="2615" y="715"/>
                    <a:pt x="2054" y="803"/>
                  </a:cubicBezTo>
                  <a:cubicBezTo>
                    <a:pt x="1352" y="914"/>
                    <a:pt x="650" y="843"/>
                    <a:pt x="0" y="605"/>
                  </a:cubicBezTo>
                  <a:cubicBezTo>
                    <a:pt x="0" y="940"/>
                    <a:pt x="0" y="940"/>
                    <a:pt x="0" y="940"/>
                  </a:cubicBezTo>
                  <a:cubicBezTo>
                    <a:pt x="669" y="1165"/>
                    <a:pt x="1387" y="1228"/>
                    <a:pt x="2103" y="1115"/>
                  </a:cubicBezTo>
                  <a:cubicBezTo>
                    <a:pt x="2587" y="1039"/>
                    <a:pt x="3046" y="887"/>
                    <a:pt x="3473" y="662"/>
                  </a:cubicBezTo>
                  <a:cubicBezTo>
                    <a:pt x="3391" y="1138"/>
                    <a:pt x="3388" y="1622"/>
                    <a:pt x="3464" y="2105"/>
                  </a:cubicBezTo>
                  <a:cubicBezTo>
                    <a:pt x="3519" y="2452"/>
                    <a:pt x="3613" y="2786"/>
                    <a:pt x="3743" y="3104"/>
                  </a:cubicBezTo>
                  <a:cubicBezTo>
                    <a:pt x="4086" y="3104"/>
                    <a:pt x="4086" y="3104"/>
                    <a:pt x="4086" y="3104"/>
                  </a:cubicBezTo>
                  <a:cubicBezTo>
                    <a:pt x="3939" y="2774"/>
                    <a:pt x="3834" y="2422"/>
                    <a:pt x="3776" y="2056"/>
                  </a:cubicBezTo>
                  <a:cubicBezTo>
                    <a:pt x="3687" y="1495"/>
                    <a:pt x="3714" y="933"/>
                    <a:pt x="3855" y="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32">
              <a:extLst>
                <a:ext uri="{FF2B5EF4-FFF2-40B4-BE49-F238E27FC236}">
                  <a16:creationId xmlns="" xmlns:a16="http://schemas.microsoft.com/office/drawing/2014/main" id="{CC0592E9-B22D-4947-9369-D15BA7CE7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" y="918"/>
              <a:ext cx="649" cy="639"/>
            </a:xfrm>
            <a:custGeom>
              <a:avLst/>
              <a:gdLst>
                <a:gd name="T0" fmla="*/ 1181 w 2706"/>
                <a:gd name="T1" fmla="*/ 111 h 2668"/>
                <a:gd name="T2" fmla="*/ 110 w 2706"/>
                <a:gd name="T3" fmla="*/ 1582 h 2668"/>
                <a:gd name="T4" fmla="*/ 1380 w 2706"/>
                <a:gd name="T5" fmla="*/ 2668 h 2668"/>
                <a:gd name="T6" fmla="*/ 1581 w 2706"/>
                <a:gd name="T7" fmla="*/ 2653 h 2668"/>
                <a:gd name="T8" fmla="*/ 2421 w 2706"/>
                <a:gd name="T9" fmla="*/ 2138 h 2668"/>
                <a:gd name="T10" fmla="*/ 2652 w 2706"/>
                <a:gd name="T11" fmla="*/ 1181 h 2668"/>
                <a:gd name="T12" fmla="*/ 1181 w 2706"/>
                <a:gd name="T13" fmla="*/ 111 h 2668"/>
                <a:gd name="T14" fmla="*/ 2166 w 2706"/>
                <a:gd name="T15" fmla="*/ 1953 h 2668"/>
                <a:gd name="T16" fmla="*/ 1532 w 2706"/>
                <a:gd name="T17" fmla="*/ 2341 h 2668"/>
                <a:gd name="T18" fmla="*/ 422 w 2706"/>
                <a:gd name="T19" fmla="*/ 1533 h 2668"/>
                <a:gd name="T20" fmla="*/ 1230 w 2706"/>
                <a:gd name="T21" fmla="*/ 423 h 2668"/>
                <a:gd name="T22" fmla="*/ 1382 w 2706"/>
                <a:gd name="T23" fmla="*/ 411 h 2668"/>
                <a:gd name="T24" fmla="*/ 2340 w 2706"/>
                <a:gd name="T25" fmla="*/ 1230 h 2668"/>
                <a:gd name="T26" fmla="*/ 2166 w 2706"/>
                <a:gd name="T27" fmla="*/ 1953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68">
                  <a:moveTo>
                    <a:pt x="1181" y="111"/>
                  </a:moveTo>
                  <a:cubicBezTo>
                    <a:pt x="480" y="221"/>
                    <a:pt x="0" y="881"/>
                    <a:pt x="110" y="1582"/>
                  </a:cubicBezTo>
                  <a:cubicBezTo>
                    <a:pt x="210" y="2215"/>
                    <a:pt x="758" y="2668"/>
                    <a:pt x="1380" y="2668"/>
                  </a:cubicBezTo>
                  <a:cubicBezTo>
                    <a:pt x="1447" y="2668"/>
                    <a:pt x="1514" y="2663"/>
                    <a:pt x="1581" y="2653"/>
                  </a:cubicBezTo>
                  <a:cubicBezTo>
                    <a:pt x="1920" y="2599"/>
                    <a:pt x="2219" y="2416"/>
                    <a:pt x="2421" y="2138"/>
                  </a:cubicBezTo>
                  <a:cubicBezTo>
                    <a:pt x="2623" y="1860"/>
                    <a:pt x="2706" y="1520"/>
                    <a:pt x="2652" y="1181"/>
                  </a:cubicBezTo>
                  <a:cubicBezTo>
                    <a:pt x="2542" y="480"/>
                    <a:pt x="1882" y="0"/>
                    <a:pt x="1181" y="111"/>
                  </a:cubicBezTo>
                  <a:close/>
                  <a:moveTo>
                    <a:pt x="2166" y="1953"/>
                  </a:moveTo>
                  <a:cubicBezTo>
                    <a:pt x="2013" y="2162"/>
                    <a:pt x="1788" y="2300"/>
                    <a:pt x="1532" y="2341"/>
                  </a:cubicBezTo>
                  <a:cubicBezTo>
                    <a:pt x="1003" y="2424"/>
                    <a:pt x="505" y="2062"/>
                    <a:pt x="422" y="1533"/>
                  </a:cubicBezTo>
                  <a:cubicBezTo>
                    <a:pt x="339" y="1004"/>
                    <a:pt x="701" y="506"/>
                    <a:pt x="1230" y="423"/>
                  </a:cubicBezTo>
                  <a:cubicBezTo>
                    <a:pt x="1281" y="415"/>
                    <a:pt x="1331" y="411"/>
                    <a:pt x="1382" y="411"/>
                  </a:cubicBezTo>
                  <a:cubicBezTo>
                    <a:pt x="1851" y="411"/>
                    <a:pt x="2265" y="753"/>
                    <a:pt x="2340" y="1230"/>
                  </a:cubicBezTo>
                  <a:cubicBezTo>
                    <a:pt x="2380" y="1486"/>
                    <a:pt x="2319" y="1743"/>
                    <a:pt x="2166" y="19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33">
              <a:extLst>
                <a:ext uri="{FF2B5EF4-FFF2-40B4-BE49-F238E27FC236}">
                  <a16:creationId xmlns="" xmlns:a16="http://schemas.microsoft.com/office/drawing/2014/main" id="{942CE298-260F-4FEE-847F-DE49E7FE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860"/>
              <a:ext cx="817" cy="460"/>
            </a:xfrm>
            <a:custGeom>
              <a:avLst/>
              <a:gdLst>
                <a:gd name="T0" fmla="*/ 3093 w 3404"/>
                <a:gd name="T1" fmla="*/ 218 h 1920"/>
                <a:gd name="T2" fmla="*/ 3093 w 3404"/>
                <a:gd name="T3" fmla="*/ 0 h 1920"/>
                <a:gd name="T4" fmla="*/ 2886 w 3404"/>
                <a:gd name="T5" fmla="*/ 67 h 1920"/>
                <a:gd name="T6" fmla="*/ 2152 w 3404"/>
                <a:gd name="T7" fmla="*/ 243 h 1920"/>
                <a:gd name="T8" fmla="*/ 0 w 3404"/>
                <a:gd name="T9" fmla="*/ 86 h 1920"/>
                <a:gd name="T10" fmla="*/ 0 w 3404"/>
                <a:gd name="T11" fmla="*/ 416 h 1920"/>
                <a:gd name="T12" fmla="*/ 1408 w 3404"/>
                <a:gd name="T13" fmla="*/ 617 h 1920"/>
                <a:gd name="T14" fmla="*/ 2201 w 3404"/>
                <a:gd name="T15" fmla="*/ 555 h 1920"/>
                <a:gd name="T16" fmla="*/ 2782 w 3404"/>
                <a:gd name="T17" fmla="*/ 429 h 1920"/>
                <a:gd name="T18" fmla="*/ 2840 w 3404"/>
                <a:gd name="T19" fmla="*/ 1020 h 1920"/>
                <a:gd name="T20" fmla="*/ 3067 w 3404"/>
                <a:gd name="T21" fmla="*/ 1920 h 1920"/>
                <a:gd name="T22" fmla="*/ 3404 w 3404"/>
                <a:gd name="T23" fmla="*/ 1920 h 1920"/>
                <a:gd name="T24" fmla="*/ 3152 w 3404"/>
                <a:gd name="T25" fmla="*/ 970 h 1920"/>
                <a:gd name="T26" fmla="*/ 3093 w 3404"/>
                <a:gd name="T27" fmla="*/ 218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4" h="1920">
                  <a:moveTo>
                    <a:pt x="3093" y="218"/>
                  </a:moveTo>
                  <a:cubicBezTo>
                    <a:pt x="3093" y="0"/>
                    <a:pt x="3093" y="0"/>
                    <a:pt x="3093" y="0"/>
                  </a:cubicBezTo>
                  <a:cubicBezTo>
                    <a:pt x="2886" y="67"/>
                    <a:pt x="2886" y="67"/>
                    <a:pt x="2886" y="67"/>
                  </a:cubicBezTo>
                  <a:cubicBezTo>
                    <a:pt x="2650" y="144"/>
                    <a:pt x="2402" y="203"/>
                    <a:pt x="2152" y="243"/>
                  </a:cubicBezTo>
                  <a:cubicBezTo>
                    <a:pt x="1407" y="360"/>
                    <a:pt x="675" y="297"/>
                    <a:pt x="0" y="8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450" y="547"/>
                    <a:pt x="923" y="617"/>
                    <a:pt x="1408" y="617"/>
                  </a:cubicBezTo>
                  <a:cubicBezTo>
                    <a:pt x="1669" y="617"/>
                    <a:pt x="1935" y="597"/>
                    <a:pt x="2201" y="555"/>
                  </a:cubicBezTo>
                  <a:cubicBezTo>
                    <a:pt x="2397" y="524"/>
                    <a:pt x="2592" y="482"/>
                    <a:pt x="2782" y="429"/>
                  </a:cubicBezTo>
                  <a:cubicBezTo>
                    <a:pt x="2790" y="626"/>
                    <a:pt x="2809" y="824"/>
                    <a:pt x="2840" y="1020"/>
                  </a:cubicBezTo>
                  <a:cubicBezTo>
                    <a:pt x="2889" y="1331"/>
                    <a:pt x="2966" y="1632"/>
                    <a:pt x="3067" y="1920"/>
                  </a:cubicBezTo>
                  <a:cubicBezTo>
                    <a:pt x="3404" y="1920"/>
                    <a:pt x="3404" y="1920"/>
                    <a:pt x="3404" y="1920"/>
                  </a:cubicBezTo>
                  <a:cubicBezTo>
                    <a:pt x="3290" y="1618"/>
                    <a:pt x="3204" y="1301"/>
                    <a:pt x="3152" y="970"/>
                  </a:cubicBezTo>
                  <a:cubicBezTo>
                    <a:pt x="3113" y="721"/>
                    <a:pt x="3093" y="467"/>
                    <a:pt x="309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34">
              <a:extLst>
                <a:ext uri="{FF2B5EF4-FFF2-40B4-BE49-F238E27FC236}">
                  <a16:creationId xmlns="" xmlns:a16="http://schemas.microsoft.com/office/drawing/2014/main" id="{B772ED63-CF1B-4380-8444-8791E78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572"/>
              <a:ext cx="498" cy="1598"/>
            </a:xfrm>
            <a:custGeom>
              <a:avLst/>
              <a:gdLst>
                <a:gd name="T0" fmla="*/ 2077 w 2077"/>
                <a:gd name="T1" fmla="*/ 0 h 6671"/>
                <a:gd name="T2" fmla="*/ 843 w 2077"/>
                <a:gd name="T3" fmla="*/ 1095 h 6671"/>
                <a:gd name="T4" fmla="*/ 158 w 2077"/>
                <a:gd name="T5" fmla="*/ 3931 h 6671"/>
                <a:gd name="T6" fmla="*/ 1682 w 2077"/>
                <a:gd name="T7" fmla="*/ 6419 h 6671"/>
                <a:gd name="T8" fmla="*/ 2077 w 2077"/>
                <a:gd name="T9" fmla="*/ 6671 h 6671"/>
                <a:gd name="T10" fmla="*/ 2077 w 2077"/>
                <a:gd name="T11" fmla="*/ 6303 h 6671"/>
                <a:gd name="T12" fmla="*/ 1868 w 2077"/>
                <a:gd name="T13" fmla="*/ 6163 h 6671"/>
                <a:gd name="T14" fmla="*/ 470 w 2077"/>
                <a:gd name="T15" fmla="*/ 3881 h 6671"/>
                <a:gd name="T16" fmla="*/ 1098 w 2077"/>
                <a:gd name="T17" fmla="*/ 1280 h 6671"/>
                <a:gd name="T18" fmla="*/ 2077 w 2077"/>
                <a:gd name="T19" fmla="*/ 367 h 6671"/>
                <a:gd name="T20" fmla="*/ 2077 w 2077"/>
                <a:gd name="T21" fmla="*/ 0 h 6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7" h="6671">
                  <a:moveTo>
                    <a:pt x="2077" y="0"/>
                  </a:moveTo>
                  <a:cubicBezTo>
                    <a:pt x="1597" y="266"/>
                    <a:pt x="1176" y="637"/>
                    <a:pt x="843" y="1095"/>
                  </a:cubicBezTo>
                  <a:cubicBezTo>
                    <a:pt x="243" y="1919"/>
                    <a:pt x="0" y="2926"/>
                    <a:pt x="158" y="3931"/>
                  </a:cubicBezTo>
                  <a:cubicBezTo>
                    <a:pt x="316" y="4935"/>
                    <a:pt x="858" y="5819"/>
                    <a:pt x="1682" y="6419"/>
                  </a:cubicBezTo>
                  <a:cubicBezTo>
                    <a:pt x="1810" y="6511"/>
                    <a:pt x="1941" y="6595"/>
                    <a:pt x="2077" y="6671"/>
                  </a:cubicBezTo>
                  <a:cubicBezTo>
                    <a:pt x="2077" y="6303"/>
                    <a:pt x="2077" y="6303"/>
                    <a:pt x="2077" y="6303"/>
                  </a:cubicBezTo>
                  <a:cubicBezTo>
                    <a:pt x="2006" y="6259"/>
                    <a:pt x="1936" y="6213"/>
                    <a:pt x="1868" y="6163"/>
                  </a:cubicBezTo>
                  <a:cubicBezTo>
                    <a:pt x="1112" y="5613"/>
                    <a:pt x="615" y="4803"/>
                    <a:pt x="470" y="3881"/>
                  </a:cubicBezTo>
                  <a:cubicBezTo>
                    <a:pt x="325" y="2960"/>
                    <a:pt x="548" y="2037"/>
                    <a:pt x="1098" y="1280"/>
                  </a:cubicBezTo>
                  <a:cubicBezTo>
                    <a:pt x="1368" y="910"/>
                    <a:pt x="1700" y="602"/>
                    <a:pt x="2077" y="367"/>
                  </a:cubicBezTo>
                  <a:lnTo>
                    <a:pt x="20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35">
              <a:extLst>
                <a:ext uri="{FF2B5EF4-FFF2-40B4-BE49-F238E27FC236}">
                  <a16:creationId xmlns="" xmlns:a16="http://schemas.microsoft.com/office/drawing/2014/main" id="{0DA2E9D7-D8C3-4579-91AB-0046821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4005"/>
              <a:ext cx="127" cy="315"/>
            </a:xfrm>
            <a:custGeom>
              <a:avLst/>
              <a:gdLst>
                <a:gd name="T0" fmla="*/ 0 w 529"/>
                <a:gd name="T1" fmla="*/ 1313 h 1313"/>
                <a:gd name="T2" fmla="*/ 380 w 529"/>
                <a:gd name="T3" fmla="*/ 1313 h 1313"/>
                <a:gd name="T4" fmla="*/ 529 w 529"/>
                <a:gd name="T5" fmla="*/ 1051 h 1313"/>
                <a:gd name="T6" fmla="*/ 529 w 529"/>
                <a:gd name="T7" fmla="*/ 0 h 1313"/>
                <a:gd name="T8" fmla="*/ 4 w 529"/>
                <a:gd name="T9" fmla="*/ 1307 h 1313"/>
                <a:gd name="T10" fmla="*/ 0 w 529"/>
                <a:gd name="T11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1313">
                  <a:moveTo>
                    <a:pt x="0" y="1313"/>
                  </a:moveTo>
                  <a:cubicBezTo>
                    <a:pt x="380" y="1313"/>
                    <a:pt x="380" y="1313"/>
                    <a:pt x="380" y="1313"/>
                  </a:cubicBezTo>
                  <a:cubicBezTo>
                    <a:pt x="434" y="1227"/>
                    <a:pt x="484" y="1140"/>
                    <a:pt x="529" y="1051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467" y="467"/>
                    <a:pt x="290" y="915"/>
                    <a:pt x="4" y="1307"/>
                  </a:cubicBezTo>
                  <a:cubicBezTo>
                    <a:pt x="3" y="1309"/>
                    <a:pt x="1" y="1311"/>
                    <a:pt x="0" y="1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36">
              <a:extLst>
                <a:ext uri="{FF2B5EF4-FFF2-40B4-BE49-F238E27FC236}">
                  <a16:creationId xmlns="" xmlns:a16="http://schemas.microsoft.com/office/drawing/2014/main" id="{5794B1CC-F0FB-4A54-832E-D97E1D82C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" y="3753"/>
              <a:ext cx="330" cy="319"/>
            </a:xfrm>
            <a:custGeom>
              <a:avLst/>
              <a:gdLst>
                <a:gd name="T0" fmla="*/ 1089 w 1378"/>
                <a:gd name="T1" fmla="*/ 144 h 1329"/>
                <a:gd name="T2" fmla="*/ 601 w 1378"/>
                <a:gd name="T3" fmla="*/ 27 h 1329"/>
                <a:gd name="T4" fmla="*/ 56 w 1378"/>
                <a:gd name="T5" fmla="*/ 776 h 1329"/>
                <a:gd name="T6" fmla="*/ 318 w 1378"/>
                <a:gd name="T7" fmla="*/ 1204 h 1329"/>
                <a:gd name="T8" fmla="*/ 702 w 1378"/>
                <a:gd name="T9" fmla="*/ 1329 h 1329"/>
                <a:gd name="T10" fmla="*/ 805 w 1378"/>
                <a:gd name="T11" fmla="*/ 1321 h 1329"/>
                <a:gd name="T12" fmla="*/ 1233 w 1378"/>
                <a:gd name="T13" fmla="*/ 1060 h 1329"/>
                <a:gd name="T14" fmla="*/ 1350 w 1378"/>
                <a:gd name="T15" fmla="*/ 572 h 1329"/>
                <a:gd name="T16" fmla="*/ 1089 w 1378"/>
                <a:gd name="T17" fmla="*/ 144 h 1329"/>
                <a:gd name="T18" fmla="*/ 977 w 1378"/>
                <a:gd name="T19" fmla="*/ 874 h 1329"/>
                <a:gd name="T20" fmla="*/ 756 w 1378"/>
                <a:gd name="T21" fmla="*/ 1009 h 1329"/>
                <a:gd name="T22" fmla="*/ 368 w 1378"/>
                <a:gd name="T23" fmla="*/ 727 h 1329"/>
                <a:gd name="T24" fmla="*/ 650 w 1378"/>
                <a:gd name="T25" fmla="*/ 339 h 1329"/>
                <a:gd name="T26" fmla="*/ 704 w 1378"/>
                <a:gd name="T27" fmla="*/ 335 h 1329"/>
                <a:gd name="T28" fmla="*/ 903 w 1378"/>
                <a:gd name="T29" fmla="*/ 400 h 1329"/>
                <a:gd name="T30" fmla="*/ 1038 w 1378"/>
                <a:gd name="T31" fmla="*/ 621 h 1329"/>
                <a:gd name="T32" fmla="*/ 977 w 1378"/>
                <a:gd name="T33" fmla="*/ 8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1089" y="144"/>
                  </a:moveTo>
                  <a:cubicBezTo>
                    <a:pt x="947" y="41"/>
                    <a:pt x="774" y="0"/>
                    <a:pt x="601" y="27"/>
                  </a:cubicBezTo>
                  <a:cubicBezTo>
                    <a:pt x="244" y="83"/>
                    <a:pt x="0" y="419"/>
                    <a:pt x="56" y="776"/>
                  </a:cubicBezTo>
                  <a:cubicBezTo>
                    <a:pt x="83" y="949"/>
                    <a:pt x="176" y="1101"/>
                    <a:pt x="318" y="1204"/>
                  </a:cubicBezTo>
                  <a:cubicBezTo>
                    <a:pt x="431" y="1286"/>
                    <a:pt x="564" y="1329"/>
                    <a:pt x="702" y="1329"/>
                  </a:cubicBezTo>
                  <a:cubicBezTo>
                    <a:pt x="736" y="1329"/>
                    <a:pt x="770" y="1327"/>
                    <a:pt x="805" y="1321"/>
                  </a:cubicBezTo>
                  <a:cubicBezTo>
                    <a:pt x="978" y="1294"/>
                    <a:pt x="1130" y="1201"/>
                    <a:pt x="1233" y="1060"/>
                  </a:cubicBezTo>
                  <a:cubicBezTo>
                    <a:pt x="1336" y="918"/>
                    <a:pt x="1378" y="745"/>
                    <a:pt x="1350" y="572"/>
                  </a:cubicBezTo>
                  <a:cubicBezTo>
                    <a:pt x="1323" y="399"/>
                    <a:pt x="1230" y="247"/>
                    <a:pt x="1089" y="144"/>
                  </a:cubicBezTo>
                  <a:close/>
                  <a:moveTo>
                    <a:pt x="977" y="874"/>
                  </a:moveTo>
                  <a:cubicBezTo>
                    <a:pt x="924" y="947"/>
                    <a:pt x="845" y="995"/>
                    <a:pt x="756" y="1009"/>
                  </a:cubicBezTo>
                  <a:cubicBezTo>
                    <a:pt x="571" y="1039"/>
                    <a:pt x="397" y="912"/>
                    <a:pt x="368" y="727"/>
                  </a:cubicBezTo>
                  <a:cubicBezTo>
                    <a:pt x="339" y="542"/>
                    <a:pt x="465" y="368"/>
                    <a:pt x="650" y="339"/>
                  </a:cubicBezTo>
                  <a:cubicBezTo>
                    <a:pt x="668" y="336"/>
                    <a:pt x="686" y="335"/>
                    <a:pt x="704" y="335"/>
                  </a:cubicBezTo>
                  <a:cubicBezTo>
                    <a:pt x="775" y="335"/>
                    <a:pt x="844" y="357"/>
                    <a:pt x="903" y="400"/>
                  </a:cubicBezTo>
                  <a:cubicBezTo>
                    <a:pt x="976" y="453"/>
                    <a:pt x="1024" y="532"/>
                    <a:pt x="1038" y="621"/>
                  </a:cubicBezTo>
                  <a:cubicBezTo>
                    <a:pt x="1052" y="711"/>
                    <a:pt x="1031" y="800"/>
                    <a:pt x="977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37">
              <a:extLst>
                <a:ext uri="{FF2B5EF4-FFF2-40B4-BE49-F238E27FC236}">
                  <a16:creationId xmlns="" xmlns:a16="http://schemas.microsoft.com/office/drawing/2014/main" id="{7BD3D8B5-71D7-4FFA-83D4-E5CC1EB03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1132" cy="1545"/>
            </a:xfrm>
            <a:custGeom>
              <a:avLst/>
              <a:gdLst>
                <a:gd name="T0" fmla="*/ 653 w 4720"/>
                <a:gd name="T1" fmla="*/ 6318 h 6452"/>
                <a:gd name="T2" fmla="*/ 814 w 4720"/>
                <a:gd name="T3" fmla="*/ 6295 h 6452"/>
                <a:gd name="T4" fmla="*/ 787 w 4720"/>
                <a:gd name="T5" fmla="*/ 6135 h 6452"/>
                <a:gd name="T6" fmla="*/ 773 w 4720"/>
                <a:gd name="T7" fmla="*/ 6052 h 6452"/>
                <a:gd name="T8" fmla="*/ 1741 w 4720"/>
                <a:gd name="T9" fmla="*/ 2042 h 6452"/>
                <a:gd name="T10" fmla="*/ 4720 w 4720"/>
                <a:gd name="T11" fmla="*/ 0 h 6452"/>
                <a:gd name="T12" fmla="*/ 3771 w 4720"/>
                <a:gd name="T13" fmla="*/ 0 h 6452"/>
                <a:gd name="T14" fmla="*/ 1486 w 4720"/>
                <a:gd name="T15" fmla="*/ 1856 h 6452"/>
                <a:gd name="T16" fmla="*/ 450 w 4720"/>
                <a:gd name="T17" fmla="*/ 6030 h 6452"/>
                <a:gd name="T18" fmla="*/ 0 w 4720"/>
                <a:gd name="T19" fmla="*/ 6126 h 6452"/>
                <a:gd name="T20" fmla="*/ 0 w 4720"/>
                <a:gd name="T21" fmla="*/ 6452 h 6452"/>
                <a:gd name="T22" fmla="*/ 571 w 4720"/>
                <a:gd name="T23" fmla="*/ 6330 h 6452"/>
                <a:gd name="T24" fmla="*/ 653 w 4720"/>
                <a:gd name="T25" fmla="*/ 6318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0" h="6452">
                  <a:moveTo>
                    <a:pt x="653" y="6318"/>
                  </a:moveTo>
                  <a:cubicBezTo>
                    <a:pt x="814" y="6295"/>
                    <a:pt x="814" y="6295"/>
                    <a:pt x="814" y="6295"/>
                  </a:cubicBezTo>
                  <a:cubicBezTo>
                    <a:pt x="787" y="6135"/>
                    <a:pt x="787" y="6135"/>
                    <a:pt x="787" y="6135"/>
                  </a:cubicBezTo>
                  <a:cubicBezTo>
                    <a:pt x="782" y="6107"/>
                    <a:pt x="778" y="6080"/>
                    <a:pt x="773" y="6052"/>
                  </a:cubicBezTo>
                  <a:cubicBezTo>
                    <a:pt x="549" y="4632"/>
                    <a:pt x="893" y="3208"/>
                    <a:pt x="1741" y="2042"/>
                  </a:cubicBezTo>
                  <a:cubicBezTo>
                    <a:pt x="2480" y="1026"/>
                    <a:pt x="3524" y="315"/>
                    <a:pt x="4720" y="0"/>
                  </a:cubicBezTo>
                  <a:cubicBezTo>
                    <a:pt x="3771" y="0"/>
                    <a:pt x="3771" y="0"/>
                    <a:pt x="3771" y="0"/>
                  </a:cubicBezTo>
                  <a:cubicBezTo>
                    <a:pt x="2869" y="402"/>
                    <a:pt x="2084" y="1035"/>
                    <a:pt x="1486" y="1856"/>
                  </a:cubicBezTo>
                  <a:cubicBezTo>
                    <a:pt x="602" y="3071"/>
                    <a:pt x="236" y="4550"/>
                    <a:pt x="450" y="6030"/>
                  </a:cubicBezTo>
                  <a:cubicBezTo>
                    <a:pt x="298" y="6056"/>
                    <a:pt x="148" y="6088"/>
                    <a:pt x="0" y="6126"/>
                  </a:cubicBezTo>
                  <a:cubicBezTo>
                    <a:pt x="0" y="6452"/>
                    <a:pt x="0" y="6452"/>
                    <a:pt x="0" y="6452"/>
                  </a:cubicBezTo>
                  <a:cubicBezTo>
                    <a:pt x="186" y="6402"/>
                    <a:pt x="377" y="6361"/>
                    <a:pt x="571" y="6330"/>
                  </a:cubicBezTo>
                  <a:cubicBezTo>
                    <a:pt x="598" y="6326"/>
                    <a:pt x="626" y="6322"/>
                    <a:pt x="653" y="6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38">
              <a:extLst>
                <a:ext uri="{FF2B5EF4-FFF2-40B4-BE49-F238E27FC236}">
                  <a16:creationId xmlns="" xmlns:a16="http://schemas.microsoft.com/office/drawing/2014/main" id="{69D07191-DB25-42BA-AB2B-49F556C4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751"/>
              <a:ext cx="357" cy="1240"/>
            </a:xfrm>
            <a:custGeom>
              <a:avLst/>
              <a:gdLst>
                <a:gd name="T0" fmla="*/ 1489 w 1489"/>
                <a:gd name="T1" fmla="*/ 0 h 5177"/>
                <a:gd name="T2" fmla="*/ 194 w 1489"/>
                <a:gd name="T3" fmla="*/ 3084 h 5177"/>
                <a:gd name="T4" fmla="*/ 1465 w 1489"/>
                <a:gd name="T5" fmla="*/ 5160 h 5177"/>
                <a:gd name="T6" fmla="*/ 1489 w 1489"/>
                <a:gd name="T7" fmla="*/ 5177 h 5177"/>
                <a:gd name="T8" fmla="*/ 1489 w 1489"/>
                <a:gd name="T9" fmla="*/ 4777 h 5177"/>
                <a:gd name="T10" fmla="*/ 506 w 1489"/>
                <a:gd name="T11" fmla="*/ 3035 h 5177"/>
                <a:gd name="T12" fmla="*/ 1489 w 1489"/>
                <a:gd name="T13" fmla="*/ 399 h 5177"/>
                <a:gd name="T14" fmla="*/ 1489 w 1489"/>
                <a:gd name="T15" fmla="*/ 0 h 5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9" h="5177">
                  <a:moveTo>
                    <a:pt x="1489" y="0"/>
                  </a:moveTo>
                  <a:cubicBezTo>
                    <a:pt x="541" y="679"/>
                    <a:pt x="0" y="1856"/>
                    <a:pt x="194" y="3084"/>
                  </a:cubicBezTo>
                  <a:cubicBezTo>
                    <a:pt x="326" y="3922"/>
                    <a:pt x="778" y="4660"/>
                    <a:pt x="1465" y="5160"/>
                  </a:cubicBezTo>
                  <a:cubicBezTo>
                    <a:pt x="1473" y="5166"/>
                    <a:pt x="1481" y="5171"/>
                    <a:pt x="1489" y="5177"/>
                  </a:cubicBezTo>
                  <a:cubicBezTo>
                    <a:pt x="1489" y="4777"/>
                    <a:pt x="1489" y="4777"/>
                    <a:pt x="1489" y="4777"/>
                  </a:cubicBezTo>
                  <a:cubicBezTo>
                    <a:pt x="961" y="4332"/>
                    <a:pt x="614" y="3722"/>
                    <a:pt x="506" y="3035"/>
                  </a:cubicBezTo>
                  <a:cubicBezTo>
                    <a:pt x="344" y="2010"/>
                    <a:pt x="750" y="1025"/>
                    <a:pt x="1489" y="399"/>
                  </a:cubicBezTo>
                  <a:lnTo>
                    <a:pt x="14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39">
              <a:extLst>
                <a:ext uri="{FF2B5EF4-FFF2-40B4-BE49-F238E27FC236}">
                  <a16:creationId xmlns="" xmlns:a16="http://schemas.microsoft.com/office/drawing/2014/main" id="{185A90B9-B3FE-47A5-8245-CF1EDEC66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951"/>
              <a:ext cx="186" cy="841"/>
            </a:xfrm>
            <a:custGeom>
              <a:avLst/>
              <a:gdLst>
                <a:gd name="T0" fmla="*/ 777 w 777"/>
                <a:gd name="T1" fmla="*/ 0 h 3511"/>
                <a:gd name="T2" fmla="*/ 563 w 777"/>
                <a:gd name="T3" fmla="*/ 256 h 3511"/>
                <a:gd name="T4" fmla="*/ 106 w 777"/>
                <a:gd name="T5" fmla="*/ 2153 h 3511"/>
                <a:gd name="T6" fmla="*/ 777 w 777"/>
                <a:gd name="T7" fmla="*/ 3511 h 3511"/>
                <a:gd name="T8" fmla="*/ 777 w 777"/>
                <a:gd name="T9" fmla="*/ 3013 h 3511"/>
                <a:gd name="T10" fmla="*/ 418 w 777"/>
                <a:gd name="T11" fmla="*/ 2104 h 3511"/>
                <a:gd name="T12" fmla="*/ 777 w 777"/>
                <a:gd name="T13" fmla="*/ 502 h 3511"/>
                <a:gd name="T14" fmla="*/ 777 w 777"/>
                <a:gd name="T15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11">
                  <a:moveTo>
                    <a:pt x="777" y="0"/>
                  </a:moveTo>
                  <a:cubicBezTo>
                    <a:pt x="701" y="80"/>
                    <a:pt x="629" y="165"/>
                    <a:pt x="563" y="256"/>
                  </a:cubicBezTo>
                  <a:cubicBezTo>
                    <a:pt x="162" y="808"/>
                    <a:pt x="0" y="1481"/>
                    <a:pt x="106" y="2153"/>
                  </a:cubicBezTo>
                  <a:cubicBezTo>
                    <a:pt x="189" y="2683"/>
                    <a:pt x="432" y="3149"/>
                    <a:pt x="777" y="3511"/>
                  </a:cubicBezTo>
                  <a:cubicBezTo>
                    <a:pt x="777" y="3013"/>
                    <a:pt x="777" y="3013"/>
                    <a:pt x="777" y="3013"/>
                  </a:cubicBezTo>
                  <a:cubicBezTo>
                    <a:pt x="593" y="2744"/>
                    <a:pt x="470" y="2435"/>
                    <a:pt x="418" y="2104"/>
                  </a:cubicBezTo>
                  <a:cubicBezTo>
                    <a:pt x="329" y="1539"/>
                    <a:pt x="457" y="974"/>
                    <a:pt x="777" y="502"/>
                  </a:cubicBezTo>
                  <a:lnTo>
                    <a:pt x="7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40">
              <a:extLst>
                <a:ext uri="{FF2B5EF4-FFF2-40B4-BE49-F238E27FC236}">
                  <a16:creationId xmlns="" xmlns:a16="http://schemas.microsoft.com/office/drawing/2014/main" id="{44B533EA-7A57-4315-AF03-AD76F1DB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0"/>
              <a:ext cx="773" cy="573"/>
            </a:xfrm>
            <a:custGeom>
              <a:avLst/>
              <a:gdLst>
                <a:gd name="T0" fmla="*/ 3220 w 3220"/>
                <a:gd name="T1" fmla="*/ 2394 h 2394"/>
                <a:gd name="T2" fmla="*/ 3220 w 3220"/>
                <a:gd name="T3" fmla="*/ 1830 h 2394"/>
                <a:gd name="T4" fmla="*/ 944 w 3220"/>
                <a:gd name="T5" fmla="*/ 0 h 2394"/>
                <a:gd name="T6" fmla="*/ 0 w 3220"/>
                <a:gd name="T7" fmla="*/ 0 h 2394"/>
                <a:gd name="T8" fmla="*/ 3220 w 3220"/>
                <a:gd name="T9" fmla="*/ 239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0" h="2394">
                  <a:moveTo>
                    <a:pt x="3220" y="2394"/>
                  </a:moveTo>
                  <a:cubicBezTo>
                    <a:pt x="3220" y="1830"/>
                    <a:pt x="3220" y="1830"/>
                    <a:pt x="3220" y="1830"/>
                  </a:cubicBezTo>
                  <a:cubicBezTo>
                    <a:pt x="2631" y="1033"/>
                    <a:pt x="1844" y="402"/>
                    <a:pt x="9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36" y="355"/>
                    <a:pt x="2495" y="1215"/>
                    <a:pt x="3220" y="23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41">
              <a:extLst>
                <a:ext uri="{FF2B5EF4-FFF2-40B4-BE49-F238E27FC236}">
                  <a16:creationId xmlns="" xmlns:a16="http://schemas.microsoft.com/office/drawing/2014/main" id="{B152E68F-14BF-463D-9147-4A1237288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4038"/>
              <a:ext cx="656" cy="282"/>
            </a:xfrm>
            <a:custGeom>
              <a:avLst/>
              <a:gdLst>
                <a:gd name="T0" fmla="*/ 2516 w 2734"/>
                <a:gd name="T1" fmla="*/ 242 h 1176"/>
                <a:gd name="T2" fmla="*/ 2492 w 2734"/>
                <a:gd name="T3" fmla="*/ 81 h 1176"/>
                <a:gd name="T4" fmla="*/ 2332 w 2734"/>
                <a:gd name="T5" fmla="*/ 109 h 1176"/>
                <a:gd name="T6" fmla="*/ 2250 w 2734"/>
                <a:gd name="T7" fmla="*/ 123 h 1176"/>
                <a:gd name="T8" fmla="*/ 0 w 2734"/>
                <a:gd name="T9" fmla="*/ 0 h 1176"/>
                <a:gd name="T10" fmla="*/ 0 w 2734"/>
                <a:gd name="T11" fmla="*/ 327 h 1176"/>
                <a:gd name="T12" fmla="*/ 1407 w 2734"/>
                <a:gd name="T13" fmla="*/ 505 h 1176"/>
                <a:gd name="T14" fmla="*/ 2228 w 2734"/>
                <a:gd name="T15" fmla="*/ 445 h 1176"/>
                <a:gd name="T16" fmla="*/ 2402 w 2734"/>
                <a:gd name="T17" fmla="*/ 1176 h 1176"/>
                <a:gd name="T18" fmla="*/ 2734 w 2734"/>
                <a:gd name="T19" fmla="*/ 1176 h 1176"/>
                <a:gd name="T20" fmla="*/ 2528 w 2734"/>
                <a:gd name="T21" fmla="*/ 325 h 1176"/>
                <a:gd name="T22" fmla="*/ 2516 w 2734"/>
                <a:gd name="T23" fmla="*/ 24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4" h="1176">
                  <a:moveTo>
                    <a:pt x="2516" y="242"/>
                  </a:moveTo>
                  <a:cubicBezTo>
                    <a:pt x="2492" y="81"/>
                    <a:pt x="2492" y="81"/>
                    <a:pt x="2492" y="81"/>
                  </a:cubicBezTo>
                  <a:cubicBezTo>
                    <a:pt x="2332" y="109"/>
                    <a:pt x="2332" y="109"/>
                    <a:pt x="2332" y="109"/>
                  </a:cubicBezTo>
                  <a:cubicBezTo>
                    <a:pt x="2305" y="114"/>
                    <a:pt x="2278" y="118"/>
                    <a:pt x="2250" y="123"/>
                  </a:cubicBezTo>
                  <a:cubicBezTo>
                    <a:pt x="1475" y="245"/>
                    <a:pt x="712" y="19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53" y="443"/>
                    <a:pt x="925" y="505"/>
                    <a:pt x="1407" y="505"/>
                  </a:cubicBezTo>
                  <a:cubicBezTo>
                    <a:pt x="1678" y="505"/>
                    <a:pt x="1953" y="485"/>
                    <a:pt x="2228" y="445"/>
                  </a:cubicBezTo>
                  <a:cubicBezTo>
                    <a:pt x="2270" y="694"/>
                    <a:pt x="2329" y="938"/>
                    <a:pt x="2402" y="1176"/>
                  </a:cubicBezTo>
                  <a:cubicBezTo>
                    <a:pt x="2734" y="1176"/>
                    <a:pt x="2734" y="1176"/>
                    <a:pt x="2734" y="1176"/>
                  </a:cubicBezTo>
                  <a:cubicBezTo>
                    <a:pt x="2643" y="901"/>
                    <a:pt x="2574" y="616"/>
                    <a:pt x="2528" y="325"/>
                  </a:cubicBezTo>
                  <a:cubicBezTo>
                    <a:pt x="2524" y="297"/>
                    <a:pt x="2520" y="270"/>
                    <a:pt x="2516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42">
              <a:extLst>
                <a:ext uri="{FF2B5EF4-FFF2-40B4-BE49-F238E27FC236}">
                  <a16:creationId xmlns="" xmlns:a16="http://schemas.microsoft.com/office/drawing/2014/main" id="{3333AC5C-C664-44BA-B246-652B9CB37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259"/>
              <a:ext cx="1287" cy="1061"/>
            </a:xfrm>
            <a:custGeom>
              <a:avLst/>
              <a:gdLst>
                <a:gd name="T0" fmla="*/ 5257 w 5363"/>
                <a:gd name="T1" fmla="*/ 2341 h 4429"/>
                <a:gd name="T2" fmla="*/ 2341 w 5363"/>
                <a:gd name="T3" fmla="*/ 219 h 4429"/>
                <a:gd name="T4" fmla="*/ 219 w 5363"/>
                <a:gd name="T5" fmla="*/ 3135 h 4429"/>
                <a:gd name="T6" fmla="*/ 830 w 5363"/>
                <a:gd name="T7" fmla="*/ 4429 h 4429"/>
                <a:gd name="T8" fmla="*/ 1280 w 5363"/>
                <a:gd name="T9" fmla="*/ 4429 h 4429"/>
                <a:gd name="T10" fmla="*/ 531 w 5363"/>
                <a:gd name="T11" fmla="*/ 3086 h 4429"/>
                <a:gd name="T12" fmla="*/ 933 w 5363"/>
                <a:gd name="T13" fmla="*/ 1424 h 4429"/>
                <a:gd name="T14" fmla="*/ 2390 w 5363"/>
                <a:gd name="T15" fmla="*/ 531 h 4429"/>
                <a:gd name="T16" fmla="*/ 2739 w 5363"/>
                <a:gd name="T17" fmla="*/ 504 h 4429"/>
                <a:gd name="T18" fmla="*/ 4945 w 5363"/>
                <a:gd name="T19" fmla="*/ 2390 h 4429"/>
                <a:gd name="T20" fmla="*/ 4544 w 5363"/>
                <a:gd name="T21" fmla="*/ 4052 h 4429"/>
                <a:gd name="T22" fmla="*/ 4197 w 5363"/>
                <a:gd name="T23" fmla="*/ 4429 h 4429"/>
                <a:gd name="T24" fmla="*/ 4645 w 5363"/>
                <a:gd name="T25" fmla="*/ 4429 h 4429"/>
                <a:gd name="T26" fmla="*/ 4799 w 5363"/>
                <a:gd name="T27" fmla="*/ 4238 h 4429"/>
                <a:gd name="T28" fmla="*/ 5257 w 5363"/>
                <a:gd name="T29" fmla="*/ 2341 h 4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3" h="4429">
                  <a:moveTo>
                    <a:pt x="5257" y="2341"/>
                  </a:moveTo>
                  <a:cubicBezTo>
                    <a:pt x="5038" y="952"/>
                    <a:pt x="3729" y="0"/>
                    <a:pt x="2341" y="219"/>
                  </a:cubicBezTo>
                  <a:cubicBezTo>
                    <a:pt x="952" y="438"/>
                    <a:pt x="0" y="1746"/>
                    <a:pt x="219" y="3135"/>
                  </a:cubicBezTo>
                  <a:cubicBezTo>
                    <a:pt x="296" y="3623"/>
                    <a:pt x="509" y="4068"/>
                    <a:pt x="830" y="4429"/>
                  </a:cubicBezTo>
                  <a:cubicBezTo>
                    <a:pt x="1280" y="4429"/>
                    <a:pt x="1280" y="4429"/>
                    <a:pt x="1280" y="4429"/>
                  </a:cubicBezTo>
                  <a:cubicBezTo>
                    <a:pt x="878" y="4084"/>
                    <a:pt x="615" y="3613"/>
                    <a:pt x="531" y="3086"/>
                  </a:cubicBezTo>
                  <a:cubicBezTo>
                    <a:pt x="439" y="2498"/>
                    <a:pt x="581" y="1907"/>
                    <a:pt x="933" y="1424"/>
                  </a:cubicBezTo>
                  <a:cubicBezTo>
                    <a:pt x="1284" y="941"/>
                    <a:pt x="1802" y="624"/>
                    <a:pt x="2390" y="531"/>
                  </a:cubicBezTo>
                  <a:cubicBezTo>
                    <a:pt x="2507" y="513"/>
                    <a:pt x="2624" y="504"/>
                    <a:pt x="2739" y="504"/>
                  </a:cubicBezTo>
                  <a:cubicBezTo>
                    <a:pt x="3819" y="504"/>
                    <a:pt x="4771" y="1291"/>
                    <a:pt x="4945" y="2390"/>
                  </a:cubicBezTo>
                  <a:cubicBezTo>
                    <a:pt x="5038" y="2979"/>
                    <a:pt x="4895" y="3569"/>
                    <a:pt x="4544" y="4052"/>
                  </a:cubicBezTo>
                  <a:cubicBezTo>
                    <a:pt x="4441" y="4192"/>
                    <a:pt x="4325" y="4318"/>
                    <a:pt x="4197" y="4429"/>
                  </a:cubicBezTo>
                  <a:cubicBezTo>
                    <a:pt x="4645" y="4429"/>
                    <a:pt x="4645" y="4429"/>
                    <a:pt x="4645" y="4429"/>
                  </a:cubicBezTo>
                  <a:cubicBezTo>
                    <a:pt x="4699" y="4368"/>
                    <a:pt x="4750" y="4304"/>
                    <a:pt x="4799" y="4238"/>
                  </a:cubicBezTo>
                  <a:cubicBezTo>
                    <a:pt x="5200" y="3686"/>
                    <a:pt x="5363" y="3013"/>
                    <a:pt x="5257" y="2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43">
              <a:extLst>
                <a:ext uri="{FF2B5EF4-FFF2-40B4-BE49-F238E27FC236}">
                  <a16:creationId xmlns="" xmlns:a16="http://schemas.microsoft.com/office/drawing/2014/main" id="{B9AC92D4-AA7B-4E17-944E-75930C6C0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0"/>
              <a:ext cx="761" cy="1389"/>
            </a:xfrm>
            <a:custGeom>
              <a:avLst/>
              <a:gdLst>
                <a:gd name="T0" fmla="*/ 169 w 3171"/>
                <a:gd name="T1" fmla="*/ 5642 h 5800"/>
                <a:gd name="T2" fmla="*/ 3171 w 3171"/>
                <a:gd name="T3" fmla="*/ 0 h 5800"/>
                <a:gd name="T4" fmla="*/ 2571 w 3171"/>
                <a:gd name="T5" fmla="*/ 0 h 5800"/>
                <a:gd name="T6" fmla="*/ 1206 w 3171"/>
                <a:gd name="T7" fmla="*/ 1284 h 5800"/>
                <a:gd name="T8" fmla="*/ 78 w 3171"/>
                <a:gd name="T9" fmla="*/ 3486 h 5800"/>
                <a:gd name="T10" fmla="*/ 78 w 3171"/>
                <a:gd name="T11" fmla="*/ 5800 h 5800"/>
                <a:gd name="T12" fmla="*/ 178 w 3171"/>
                <a:gd name="T13" fmla="*/ 5775 h 5800"/>
                <a:gd name="T14" fmla="*/ 169 w 3171"/>
                <a:gd name="T15" fmla="*/ 5642 h 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1" h="5800">
                  <a:moveTo>
                    <a:pt x="169" y="5642"/>
                  </a:moveTo>
                  <a:cubicBezTo>
                    <a:pt x="0" y="3302"/>
                    <a:pt x="1233" y="1129"/>
                    <a:pt x="3171" y="0"/>
                  </a:cubicBezTo>
                  <a:cubicBezTo>
                    <a:pt x="2571" y="0"/>
                    <a:pt x="2571" y="0"/>
                    <a:pt x="2571" y="0"/>
                  </a:cubicBezTo>
                  <a:cubicBezTo>
                    <a:pt x="2060" y="354"/>
                    <a:pt x="1600" y="785"/>
                    <a:pt x="1206" y="1284"/>
                  </a:cubicBezTo>
                  <a:cubicBezTo>
                    <a:pt x="683" y="1945"/>
                    <a:pt x="303" y="2694"/>
                    <a:pt x="78" y="3486"/>
                  </a:cubicBezTo>
                  <a:cubicBezTo>
                    <a:pt x="78" y="5800"/>
                    <a:pt x="78" y="5800"/>
                    <a:pt x="78" y="5800"/>
                  </a:cubicBezTo>
                  <a:cubicBezTo>
                    <a:pt x="178" y="5775"/>
                    <a:pt x="178" y="5775"/>
                    <a:pt x="178" y="5775"/>
                  </a:cubicBezTo>
                  <a:lnTo>
                    <a:pt x="169" y="5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44">
              <a:extLst>
                <a:ext uri="{FF2B5EF4-FFF2-40B4-BE49-F238E27FC236}">
                  <a16:creationId xmlns="" xmlns:a16="http://schemas.microsoft.com/office/drawing/2014/main" id="{0D277E6A-1C1D-44EC-AF2B-AB2F1995B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4" y="3422"/>
              <a:ext cx="960" cy="898"/>
            </a:xfrm>
            <a:custGeom>
              <a:avLst/>
              <a:gdLst>
                <a:gd name="T0" fmla="*/ 3870 w 4000"/>
                <a:gd name="T1" fmla="*/ 1760 h 3750"/>
                <a:gd name="T2" fmla="*/ 1676 w 4000"/>
                <a:gd name="T3" fmla="*/ 164 h 3750"/>
                <a:gd name="T4" fmla="*/ 425 w 4000"/>
                <a:gd name="T5" fmla="*/ 931 h 3750"/>
                <a:gd name="T6" fmla="*/ 80 w 4000"/>
                <a:gd name="T7" fmla="*/ 2358 h 3750"/>
                <a:gd name="T8" fmla="*/ 847 w 4000"/>
                <a:gd name="T9" fmla="*/ 3610 h 3750"/>
                <a:gd name="T10" fmla="*/ 1070 w 4000"/>
                <a:gd name="T11" fmla="*/ 3750 h 3750"/>
                <a:gd name="T12" fmla="*/ 2881 w 4000"/>
                <a:gd name="T13" fmla="*/ 3750 h 3750"/>
                <a:gd name="T14" fmla="*/ 3870 w 4000"/>
                <a:gd name="T15" fmla="*/ 1760 h 3750"/>
                <a:gd name="T16" fmla="*/ 2225 w 4000"/>
                <a:gd name="T17" fmla="*/ 3642 h 3750"/>
                <a:gd name="T18" fmla="*/ 1033 w 4000"/>
                <a:gd name="T19" fmla="*/ 3354 h 3750"/>
                <a:gd name="T20" fmla="*/ 392 w 4000"/>
                <a:gd name="T21" fmla="*/ 2309 h 3750"/>
                <a:gd name="T22" fmla="*/ 680 w 4000"/>
                <a:gd name="T23" fmla="*/ 1117 h 3750"/>
                <a:gd name="T24" fmla="*/ 1725 w 4000"/>
                <a:gd name="T25" fmla="*/ 476 h 3750"/>
                <a:gd name="T26" fmla="*/ 1976 w 4000"/>
                <a:gd name="T27" fmla="*/ 456 h 3750"/>
                <a:gd name="T28" fmla="*/ 3558 w 4000"/>
                <a:gd name="T29" fmla="*/ 1810 h 3750"/>
                <a:gd name="T30" fmla="*/ 2225 w 4000"/>
                <a:gd name="T31" fmla="*/ 3642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0" h="3750">
                  <a:moveTo>
                    <a:pt x="3870" y="1760"/>
                  </a:moveTo>
                  <a:cubicBezTo>
                    <a:pt x="3705" y="716"/>
                    <a:pt x="2721" y="0"/>
                    <a:pt x="1676" y="164"/>
                  </a:cubicBezTo>
                  <a:cubicBezTo>
                    <a:pt x="1171" y="244"/>
                    <a:pt x="726" y="516"/>
                    <a:pt x="425" y="931"/>
                  </a:cubicBezTo>
                  <a:cubicBezTo>
                    <a:pt x="123" y="1346"/>
                    <a:pt x="0" y="1852"/>
                    <a:pt x="80" y="2358"/>
                  </a:cubicBezTo>
                  <a:cubicBezTo>
                    <a:pt x="160" y="2863"/>
                    <a:pt x="432" y="3308"/>
                    <a:pt x="847" y="3610"/>
                  </a:cubicBezTo>
                  <a:cubicBezTo>
                    <a:pt x="919" y="3662"/>
                    <a:pt x="993" y="3708"/>
                    <a:pt x="1070" y="3750"/>
                  </a:cubicBezTo>
                  <a:cubicBezTo>
                    <a:pt x="2881" y="3750"/>
                    <a:pt x="2881" y="3750"/>
                    <a:pt x="2881" y="3750"/>
                  </a:cubicBezTo>
                  <a:cubicBezTo>
                    <a:pt x="3579" y="3375"/>
                    <a:pt x="4000" y="2587"/>
                    <a:pt x="3870" y="1760"/>
                  </a:cubicBezTo>
                  <a:close/>
                  <a:moveTo>
                    <a:pt x="2225" y="3642"/>
                  </a:moveTo>
                  <a:cubicBezTo>
                    <a:pt x="1802" y="3709"/>
                    <a:pt x="1379" y="3606"/>
                    <a:pt x="1033" y="3354"/>
                  </a:cubicBezTo>
                  <a:cubicBezTo>
                    <a:pt x="686" y="3102"/>
                    <a:pt x="459" y="2731"/>
                    <a:pt x="392" y="2309"/>
                  </a:cubicBezTo>
                  <a:cubicBezTo>
                    <a:pt x="326" y="1887"/>
                    <a:pt x="428" y="1463"/>
                    <a:pt x="680" y="1117"/>
                  </a:cubicBezTo>
                  <a:cubicBezTo>
                    <a:pt x="932" y="770"/>
                    <a:pt x="1303" y="543"/>
                    <a:pt x="1725" y="476"/>
                  </a:cubicBezTo>
                  <a:cubicBezTo>
                    <a:pt x="1810" y="463"/>
                    <a:pt x="1893" y="456"/>
                    <a:pt x="1976" y="456"/>
                  </a:cubicBezTo>
                  <a:cubicBezTo>
                    <a:pt x="2750" y="456"/>
                    <a:pt x="3434" y="1021"/>
                    <a:pt x="3558" y="1810"/>
                  </a:cubicBezTo>
                  <a:cubicBezTo>
                    <a:pt x="3696" y="2682"/>
                    <a:pt x="3097" y="3504"/>
                    <a:pt x="2225" y="36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4" name="Freeform 45">
              <a:extLst>
                <a:ext uri="{FF2B5EF4-FFF2-40B4-BE49-F238E27FC236}">
                  <a16:creationId xmlns="" xmlns:a16="http://schemas.microsoft.com/office/drawing/2014/main" id="{C1881389-D582-45F6-AFA8-BE3D325E3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" y="3598"/>
              <a:ext cx="649" cy="625"/>
            </a:xfrm>
            <a:custGeom>
              <a:avLst/>
              <a:gdLst>
                <a:gd name="T0" fmla="*/ 2081 w 2706"/>
                <a:gd name="T1" fmla="*/ 284 h 2611"/>
                <a:gd name="T2" fmla="*/ 1124 w 2706"/>
                <a:gd name="T3" fmla="*/ 53 h 2611"/>
                <a:gd name="T4" fmla="*/ 284 w 2706"/>
                <a:gd name="T5" fmla="*/ 567 h 2611"/>
                <a:gd name="T6" fmla="*/ 53 w 2706"/>
                <a:gd name="T7" fmla="*/ 1524 h 2611"/>
                <a:gd name="T8" fmla="*/ 1323 w 2706"/>
                <a:gd name="T9" fmla="*/ 2611 h 2611"/>
                <a:gd name="T10" fmla="*/ 1524 w 2706"/>
                <a:gd name="T11" fmla="*/ 2595 h 2611"/>
                <a:gd name="T12" fmla="*/ 2595 w 2706"/>
                <a:gd name="T13" fmla="*/ 1124 h 2611"/>
                <a:gd name="T14" fmla="*/ 2081 w 2706"/>
                <a:gd name="T15" fmla="*/ 284 h 2611"/>
                <a:gd name="T16" fmla="*/ 1475 w 2706"/>
                <a:gd name="T17" fmla="*/ 2283 h 2611"/>
                <a:gd name="T18" fmla="*/ 365 w 2706"/>
                <a:gd name="T19" fmla="*/ 1475 h 2611"/>
                <a:gd name="T20" fmla="*/ 1173 w 2706"/>
                <a:gd name="T21" fmla="*/ 365 h 2611"/>
                <a:gd name="T22" fmla="*/ 1325 w 2706"/>
                <a:gd name="T23" fmla="*/ 353 h 2611"/>
                <a:gd name="T24" fmla="*/ 2283 w 2706"/>
                <a:gd name="T25" fmla="*/ 1173 h 2611"/>
                <a:gd name="T26" fmla="*/ 1475 w 2706"/>
                <a:gd name="T27" fmla="*/ 2283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11">
                  <a:moveTo>
                    <a:pt x="2081" y="284"/>
                  </a:moveTo>
                  <a:cubicBezTo>
                    <a:pt x="1803" y="82"/>
                    <a:pt x="1463" y="0"/>
                    <a:pt x="1124" y="53"/>
                  </a:cubicBezTo>
                  <a:cubicBezTo>
                    <a:pt x="785" y="107"/>
                    <a:pt x="486" y="289"/>
                    <a:pt x="284" y="567"/>
                  </a:cubicBezTo>
                  <a:cubicBezTo>
                    <a:pt x="82" y="846"/>
                    <a:pt x="0" y="1185"/>
                    <a:pt x="53" y="1524"/>
                  </a:cubicBezTo>
                  <a:cubicBezTo>
                    <a:pt x="153" y="2158"/>
                    <a:pt x="701" y="2611"/>
                    <a:pt x="1323" y="2611"/>
                  </a:cubicBezTo>
                  <a:cubicBezTo>
                    <a:pt x="1390" y="2611"/>
                    <a:pt x="1457" y="2606"/>
                    <a:pt x="1524" y="2595"/>
                  </a:cubicBezTo>
                  <a:cubicBezTo>
                    <a:pt x="2225" y="2485"/>
                    <a:pt x="2706" y="1825"/>
                    <a:pt x="2595" y="1124"/>
                  </a:cubicBezTo>
                  <a:cubicBezTo>
                    <a:pt x="2542" y="785"/>
                    <a:pt x="2359" y="486"/>
                    <a:pt x="2081" y="284"/>
                  </a:cubicBezTo>
                  <a:close/>
                  <a:moveTo>
                    <a:pt x="1475" y="2283"/>
                  </a:moveTo>
                  <a:cubicBezTo>
                    <a:pt x="946" y="2367"/>
                    <a:pt x="448" y="2004"/>
                    <a:pt x="365" y="1475"/>
                  </a:cubicBezTo>
                  <a:cubicBezTo>
                    <a:pt x="282" y="947"/>
                    <a:pt x="644" y="448"/>
                    <a:pt x="1173" y="365"/>
                  </a:cubicBezTo>
                  <a:cubicBezTo>
                    <a:pt x="1224" y="357"/>
                    <a:pt x="1275" y="353"/>
                    <a:pt x="1325" y="353"/>
                  </a:cubicBezTo>
                  <a:cubicBezTo>
                    <a:pt x="1794" y="353"/>
                    <a:pt x="2208" y="695"/>
                    <a:pt x="2283" y="1173"/>
                  </a:cubicBezTo>
                  <a:cubicBezTo>
                    <a:pt x="2367" y="1702"/>
                    <a:pt x="2004" y="2200"/>
                    <a:pt x="1475" y="2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D7C16700-FA02-4B7F-91DD-00A47D6319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7687" y="828675"/>
            <a:ext cx="2228850" cy="642938"/>
            <a:chOff x="1542" y="522"/>
            <a:chExt cx="1404" cy="405"/>
          </a:xfrm>
          <a:solidFill>
            <a:schemeClr val="bg1"/>
          </a:solidFill>
        </p:grpSpPr>
        <p:sp>
          <p:nvSpPr>
            <p:cNvPr id="87" name="Freeform 5">
              <a:extLst>
                <a:ext uri="{FF2B5EF4-FFF2-40B4-BE49-F238E27FC236}">
                  <a16:creationId xmlns="" xmlns:a16="http://schemas.microsoft.com/office/drawing/2014/main" id="{2011DD7D-9B19-4270-8535-BD14CFC58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586"/>
              <a:ext cx="93" cy="115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8" name="Freeform 6">
              <a:extLst>
                <a:ext uri="{FF2B5EF4-FFF2-40B4-BE49-F238E27FC236}">
                  <a16:creationId xmlns="" xmlns:a16="http://schemas.microsoft.com/office/drawing/2014/main" id="{B0474F54-1D22-4FCF-A095-961B4EEEA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575"/>
              <a:ext cx="90" cy="124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9" name="Freeform 7">
              <a:extLst>
                <a:ext uri="{FF2B5EF4-FFF2-40B4-BE49-F238E27FC236}">
                  <a16:creationId xmlns="" xmlns:a16="http://schemas.microsoft.com/office/drawing/2014/main" id="{03404F61-4F02-46D8-AD61-23D199130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" y="614"/>
              <a:ext cx="77" cy="87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0" name="Freeform 8">
              <a:extLst>
                <a:ext uri="{FF2B5EF4-FFF2-40B4-BE49-F238E27FC236}">
                  <a16:creationId xmlns="" xmlns:a16="http://schemas.microsoft.com/office/drawing/2014/main" id="{B004AD79-7EA3-4AD1-9A87-0E54E42D3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1" name="Freeform 9">
              <a:extLst>
                <a:ext uri="{FF2B5EF4-FFF2-40B4-BE49-F238E27FC236}">
                  <a16:creationId xmlns="" xmlns:a16="http://schemas.microsoft.com/office/drawing/2014/main" id="{3F9DEA68-A8C9-4A03-A22B-552F94C2C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575"/>
              <a:ext cx="40" cy="124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2" name="Freeform 10">
              <a:extLst>
                <a:ext uri="{FF2B5EF4-FFF2-40B4-BE49-F238E27FC236}">
                  <a16:creationId xmlns="" xmlns:a16="http://schemas.microsoft.com/office/drawing/2014/main" id="{A35138A4-0FE9-41EB-B62A-CEB6FB676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7" y="614"/>
              <a:ext cx="69" cy="87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3" name="Freeform 11">
              <a:extLst>
                <a:ext uri="{FF2B5EF4-FFF2-40B4-BE49-F238E27FC236}">
                  <a16:creationId xmlns="" xmlns:a16="http://schemas.microsoft.com/office/drawing/2014/main" id="{933A52C3-AEF5-4F97-BBE6-F0E801621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614"/>
              <a:ext cx="59" cy="87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4" name="Freeform 12">
              <a:extLst>
                <a:ext uri="{FF2B5EF4-FFF2-40B4-BE49-F238E27FC236}">
                  <a16:creationId xmlns="" xmlns:a16="http://schemas.microsoft.com/office/drawing/2014/main" id="{1EB9C49D-7C83-4850-B5FB-43F86A73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586"/>
              <a:ext cx="74" cy="115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5" name="Freeform 13">
              <a:extLst>
                <a:ext uri="{FF2B5EF4-FFF2-40B4-BE49-F238E27FC236}">
                  <a16:creationId xmlns="" xmlns:a16="http://schemas.microsoft.com/office/drawing/2014/main" id="{75963AB7-D384-45F4-BD05-35C8740AF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596"/>
              <a:ext cx="54" cy="105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6" name="Freeform 14">
              <a:extLst>
                <a:ext uri="{FF2B5EF4-FFF2-40B4-BE49-F238E27FC236}">
                  <a16:creationId xmlns="" xmlns:a16="http://schemas.microsoft.com/office/drawing/2014/main" id="{3CD25B5D-C1B6-449A-9C2D-1696BB7C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614"/>
              <a:ext cx="89" cy="87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7" name="Freeform 15">
              <a:extLst>
                <a:ext uri="{FF2B5EF4-FFF2-40B4-BE49-F238E27FC236}">
                  <a16:creationId xmlns="" xmlns:a16="http://schemas.microsoft.com/office/drawing/2014/main" id="{F058EF39-3C1F-4A71-8F1A-893E779FF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8" name="Freeform 16">
              <a:extLst>
                <a:ext uri="{FF2B5EF4-FFF2-40B4-BE49-F238E27FC236}">
                  <a16:creationId xmlns="" xmlns:a16="http://schemas.microsoft.com/office/drawing/2014/main" id="{E9F8B157-969E-423C-8CB6-DAA34689A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596"/>
              <a:ext cx="55" cy="105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9" name="Freeform 17">
              <a:extLst>
                <a:ext uri="{FF2B5EF4-FFF2-40B4-BE49-F238E27FC236}">
                  <a16:creationId xmlns="" xmlns:a16="http://schemas.microsoft.com/office/drawing/2014/main" id="{2CF13C85-6D51-42D5-BC34-FCF8C4B7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747"/>
              <a:ext cx="112" cy="114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="" xmlns:a16="http://schemas.microsoft.com/office/drawing/2014/main" id="{016C3104-A790-4D8F-A633-3ADBE6FE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774"/>
              <a:ext cx="90" cy="85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="" xmlns:a16="http://schemas.microsoft.com/office/drawing/2014/main" id="{25ADC336-527D-463E-82BB-0E74F6DEC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740"/>
              <a:ext cx="39" cy="119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="" xmlns:a16="http://schemas.microsoft.com/office/drawing/2014/main" id="{16CC2E17-0684-4DA6-B387-C4CE9999F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775"/>
              <a:ext cx="85" cy="86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="" xmlns:a16="http://schemas.microsoft.com/office/drawing/2014/main" id="{802F62C8-C373-4613-9981-4A10DC8B4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8" y="774"/>
              <a:ext cx="70" cy="87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="" xmlns:a16="http://schemas.microsoft.com/office/drawing/2014/main" id="{E7F931E9-1843-4404-BDF8-25AA81FD1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774"/>
              <a:ext cx="57" cy="85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="" xmlns:a16="http://schemas.microsoft.com/office/drawing/2014/main" id="{C2871992-1C52-4E25-8F90-1601ED1DD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774"/>
              <a:ext cx="60" cy="87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="" xmlns:a16="http://schemas.microsoft.com/office/drawing/2014/main" id="{E305CE04-F865-4ECB-B370-A16D95DDA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" y="740"/>
              <a:ext cx="39" cy="119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="" xmlns:a16="http://schemas.microsoft.com/office/drawing/2014/main" id="{1E51B827-C8BA-431D-A689-70B44CC4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755"/>
              <a:ext cx="55" cy="106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="" xmlns:a16="http://schemas.microsoft.com/office/drawing/2014/main" id="{2C6BE34A-C67B-45C3-9719-BFDF9955F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775"/>
              <a:ext cx="85" cy="119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="" xmlns:a16="http://schemas.microsoft.com/office/drawing/2014/main" id="{74766D12-2E22-49D5-8DF0-3FEA1D954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" y="522"/>
              <a:ext cx="358" cy="40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86" name="Group 4">
            <a:extLst>
              <a:ext uri="{FF2B5EF4-FFF2-40B4-BE49-F238E27FC236}">
                <a16:creationId xmlns="" xmlns:a16="http://schemas.microsoft.com/office/drawing/2014/main" id="{F8A6E85D-5BD6-4677-BE78-7CCA05EEA24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98267" y="1"/>
            <a:ext cx="4113531" cy="6858000"/>
            <a:chOff x="2535" y="-3"/>
            <a:chExt cx="2593" cy="4323"/>
          </a:xfrm>
          <a:solidFill>
            <a:srgbClr val="DF4931"/>
          </a:solidFill>
        </p:grpSpPr>
        <p:sp>
          <p:nvSpPr>
            <p:cNvPr id="110" name="Freeform 5">
              <a:extLst>
                <a:ext uri="{FF2B5EF4-FFF2-40B4-BE49-F238E27FC236}">
                  <a16:creationId xmlns="" xmlns:a16="http://schemas.microsoft.com/office/drawing/2014/main" id="{42A95095-ED64-4F6D-8784-6E5E101EB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20" y="3827"/>
              <a:ext cx="8" cy="178"/>
            </a:xfrm>
            <a:custGeom>
              <a:avLst/>
              <a:gdLst>
                <a:gd name="T0" fmla="*/ 0 w 32"/>
                <a:gd name="T1" fmla="*/ 0 h 745"/>
                <a:gd name="T2" fmla="*/ 0 w 32"/>
                <a:gd name="T3" fmla="*/ 745 h 745"/>
                <a:gd name="T4" fmla="*/ 0 w 32"/>
                <a:gd name="T5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45">
                  <a:moveTo>
                    <a:pt x="0" y="0"/>
                  </a:moveTo>
                  <a:cubicBezTo>
                    <a:pt x="0" y="745"/>
                    <a:pt x="0" y="745"/>
                    <a:pt x="0" y="745"/>
                  </a:cubicBezTo>
                  <a:cubicBezTo>
                    <a:pt x="32" y="500"/>
                    <a:pt x="32" y="2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1" name="Freeform 6">
              <a:extLst>
                <a:ext uri="{FF2B5EF4-FFF2-40B4-BE49-F238E27FC236}">
                  <a16:creationId xmlns="" xmlns:a16="http://schemas.microsoft.com/office/drawing/2014/main" id="{02E00B99-D1FC-4741-BF8F-6D786D64B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2136"/>
              <a:ext cx="995" cy="1267"/>
            </a:xfrm>
            <a:custGeom>
              <a:avLst/>
              <a:gdLst>
                <a:gd name="T0" fmla="*/ 1808 w 4148"/>
                <a:gd name="T1" fmla="*/ 5257 h 5288"/>
                <a:gd name="T2" fmla="*/ 1808 w 4148"/>
                <a:gd name="T3" fmla="*/ 5257 h 5288"/>
                <a:gd name="T4" fmla="*/ 3929 w 4148"/>
                <a:gd name="T5" fmla="*/ 2341 h 5288"/>
                <a:gd name="T6" fmla="*/ 1014 w 4148"/>
                <a:gd name="T7" fmla="*/ 219 h 5288"/>
                <a:gd name="T8" fmla="*/ 0 w 4148"/>
                <a:gd name="T9" fmla="*/ 615 h 5288"/>
                <a:gd name="T10" fmla="*/ 0 w 4148"/>
                <a:gd name="T11" fmla="*/ 1007 h 5288"/>
                <a:gd name="T12" fmla="*/ 1063 w 4148"/>
                <a:gd name="T13" fmla="*/ 531 h 5288"/>
                <a:gd name="T14" fmla="*/ 1412 w 4148"/>
                <a:gd name="T15" fmla="*/ 504 h 5288"/>
                <a:gd name="T16" fmla="*/ 3617 w 4148"/>
                <a:gd name="T17" fmla="*/ 2390 h 5288"/>
                <a:gd name="T18" fmla="*/ 1759 w 4148"/>
                <a:gd name="T19" fmla="*/ 4945 h 5288"/>
                <a:gd name="T20" fmla="*/ 0 w 4148"/>
                <a:gd name="T21" fmla="*/ 4468 h 5288"/>
                <a:gd name="T22" fmla="*/ 0 w 4148"/>
                <a:gd name="T23" fmla="*/ 4860 h 5288"/>
                <a:gd name="T24" fmla="*/ 1409 w 4148"/>
                <a:gd name="T25" fmla="*/ 5288 h 5288"/>
                <a:gd name="T26" fmla="*/ 1808 w 4148"/>
                <a:gd name="T27" fmla="*/ 5257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8" h="5288">
                  <a:moveTo>
                    <a:pt x="1808" y="5257"/>
                  </a:moveTo>
                  <a:cubicBezTo>
                    <a:pt x="1808" y="5257"/>
                    <a:pt x="1808" y="5257"/>
                    <a:pt x="1808" y="5257"/>
                  </a:cubicBezTo>
                  <a:cubicBezTo>
                    <a:pt x="3197" y="5038"/>
                    <a:pt x="4148" y="3729"/>
                    <a:pt x="3929" y="2341"/>
                  </a:cubicBezTo>
                  <a:cubicBezTo>
                    <a:pt x="3710" y="952"/>
                    <a:pt x="2402" y="0"/>
                    <a:pt x="1014" y="219"/>
                  </a:cubicBezTo>
                  <a:cubicBezTo>
                    <a:pt x="639" y="278"/>
                    <a:pt x="297" y="417"/>
                    <a:pt x="0" y="615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296" y="765"/>
                    <a:pt x="658" y="595"/>
                    <a:pt x="1063" y="531"/>
                  </a:cubicBezTo>
                  <a:cubicBezTo>
                    <a:pt x="1180" y="513"/>
                    <a:pt x="1297" y="504"/>
                    <a:pt x="1412" y="504"/>
                  </a:cubicBezTo>
                  <a:cubicBezTo>
                    <a:pt x="2492" y="504"/>
                    <a:pt x="3444" y="1290"/>
                    <a:pt x="3617" y="2390"/>
                  </a:cubicBezTo>
                  <a:cubicBezTo>
                    <a:pt x="3809" y="3607"/>
                    <a:pt x="2975" y="4753"/>
                    <a:pt x="1759" y="4945"/>
                  </a:cubicBezTo>
                  <a:cubicBezTo>
                    <a:pt x="1107" y="5047"/>
                    <a:pt x="476" y="4855"/>
                    <a:pt x="0" y="4468"/>
                  </a:cubicBezTo>
                  <a:cubicBezTo>
                    <a:pt x="0" y="4860"/>
                    <a:pt x="0" y="4860"/>
                    <a:pt x="0" y="4860"/>
                  </a:cubicBezTo>
                  <a:cubicBezTo>
                    <a:pt x="409" y="5132"/>
                    <a:pt x="896" y="5288"/>
                    <a:pt x="1409" y="5288"/>
                  </a:cubicBezTo>
                  <a:cubicBezTo>
                    <a:pt x="1541" y="5288"/>
                    <a:pt x="1674" y="5278"/>
                    <a:pt x="1808" y="5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2" name="Freeform 7">
              <a:extLst>
                <a:ext uri="{FF2B5EF4-FFF2-40B4-BE49-F238E27FC236}">
                  <a16:creationId xmlns="" xmlns:a16="http://schemas.microsoft.com/office/drawing/2014/main" id="{790BEC4F-DFF0-4C41-993D-47B390FFB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4194"/>
              <a:ext cx="497" cy="126"/>
            </a:xfrm>
            <a:custGeom>
              <a:avLst/>
              <a:gdLst>
                <a:gd name="T0" fmla="*/ 1973 w 2073"/>
                <a:gd name="T1" fmla="*/ 145 h 526"/>
                <a:gd name="T2" fmla="*/ 1840 w 2073"/>
                <a:gd name="T3" fmla="*/ 155 h 526"/>
                <a:gd name="T4" fmla="*/ 0 w 2073"/>
                <a:gd name="T5" fmla="*/ 0 h 526"/>
                <a:gd name="T6" fmla="*/ 0 w 2073"/>
                <a:gd name="T7" fmla="*/ 327 h 526"/>
                <a:gd name="T8" fmla="*/ 1731 w 2073"/>
                <a:gd name="T9" fmla="*/ 478 h 526"/>
                <a:gd name="T10" fmla="*/ 1745 w 2073"/>
                <a:gd name="T11" fmla="*/ 526 h 526"/>
                <a:gd name="T12" fmla="*/ 2073 w 2073"/>
                <a:gd name="T13" fmla="*/ 526 h 526"/>
                <a:gd name="T14" fmla="*/ 2005 w 2073"/>
                <a:gd name="T15" fmla="*/ 275 h 526"/>
                <a:gd name="T16" fmla="*/ 1973 w 2073"/>
                <a:gd name="T17" fmla="*/ 14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3" h="526">
                  <a:moveTo>
                    <a:pt x="1973" y="145"/>
                  </a:moveTo>
                  <a:cubicBezTo>
                    <a:pt x="1840" y="155"/>
                    <a:pt x="1840" y="155"/>
                    <a:pt x="1840" y="155"/>
                  </a:cubicBezTo>
                  <a:cubicBezTo>
                    <a:pt x="1209" y="201"/>
                    <a:pt x="590" y="14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563" y="456"/>
                    <a:pt x="1145" y="508"/>
                    <a:pt x="1731" y="478"/>
                  </a:cubicBezTo>
                  <a:cubicBezTo>
                    <a:pt x="1736" y="494"/>
                    <a:pt x="1740" y="510"/>
                    <a:pt x="1745" y="526"/>
                  </a:cubicBezTo>
                  <a:cubicBezTo>
                    <a:pt x="2073" y="526"/>
                    <a:pt x="2073" y="526"/>
                    <a:pt x="2073" y="526"/>
                  </a:cubicBezTo>
                  <a:cubicBezTo>
                    <a:pt x="2049" y="443"/>
                    <a:pt x="2026" y="359"/>
                    <a:pt x="2005" y="275"/>
                  </a:cubicBezTo>
                  <a:lnTo>
                    <a:pt x="197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3" name="Freeform 8">
              <a:extLst>
                <a:ext uri="{FF2B5EF4-FFF2-40B4-BE49-F238E27FC236}">
                  <a16:creationId xmlns="" xmlns:a16="http://schemas.microsoft.com/office/drawing/2014/main" id="{C1FA287E-C7CC-4882-BAE1-F0A3EEEB5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2319"/>
              <a:ext cx="812" cy="932"/>
            </a:xfrm>
            <a:custGeom>
              <a:avLst/>
              <a:gdLst>
                <a:gd name="T0" fmla="*/ 283 w 3385"/>
                <a:gd name="T1" fmla="*/ 3525 h 3893"/>
                <a:gd name="T2" fmla="*/ 1408 w 3385"/>
                <a:gd name="T3" fmla="*/ 3893 h 3893"/>
                <a:gd name="T4" fmla="*/ 1710 w 3385"/>
                <a:gd name="T5" fmla="*/ 3870 h 3893"/>
                <a:gd name="T6" fmla="*/ 2961 w 3385"/>
                <a:gd name="T7" fmla="*/ 3103 h 3893"/>
                <a:gd name="T8" fmla="*/ 3306 w 3385"/>
                <a:gd name="T9" fmla="*/ 1676 h 3893"/>
                <a:gd name="T10" fmla="*/ 2539 w 3385"/>
                <a:gd name="T11" fmla="*/ 424 h 3893"/>
                <a:gd name="T12" fmla="*/ 1112 w 3385"/>
                <a:gd name="T13" fmla="*/ 80 h 3893"/>
                <a:gd name="T14" fmla="*/ 0 w 3385"/>
                <a:gd name="T15" fmla="*/ 677 h 3893"/>
                <a:gd name="T16" fmla="*/ 0 w 3385"/>
                <a:gd name="T17" fmla="*/ 1217 h 3893"/>
                <a:gd name="T18" fmla="*/ 1161 w 3385"/>
                <a:gd name="T19" fmla="*/ 392 h 3893"/>
                <a:gd name="T20" fmla="*/ 1413 w 3385"/>
                <a:gd name="T21" fmla="*/ 372 h 3893"/>
                <a:gd name="T22" fmla="*/ 2353 w 3385"/>
                <a:gd name="T23" fmla="*/ 680 h 3893"/>
                <a:gd name="T24" fmla="*/ 2994 w 3385"/>
                <a:gd name="T25" fmla="*/ 1725 h 3893"/>
                <a:gd name="T26" fmla="*/ 2706 w 3385"/>
                <a:gd name="T27" fmla="*/ 2917 h 3893"/>
                <a:gd name="T28" fmla="*/ 1660 w 3385"/>
                <a:gd name="T29" fmla="*/ 3558 h 3893"/>
                <a:gd name="T30" fmla="*/ 468 w 3385"/>
                <a:gd name="T31" fmla="*/ 3270 h 3893"/>
                <a:gd name="T32" fmla="*/ 0 w 3385"/>
                <a:gd name="T33" fmla="*/ 2736 h 3893"/>
                <a:gd name="T34" fmla="*/ 0 w 3385"/>
                <a:gd name="T35" fmla="*/ 3274 h 3893"/>
                <a:gd name="T36" fmla="*/ 283 w 3385"/>
                <a:gd name="T37" fmla="*/ 3525 h 3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5" h="3893">
                  <a:moveTo>
                    <a:pt x="283" y="3525"/>
                  </a:moveTo>
                  <a:cubicBezTo>
                    <a:pt x="615" y="3767"/>
                    <a:pt x="1006" y="3893"/>
                    <a:pt x="1408" y="3893"/>
                  </a:cubicBezTo>
                  <a:cubicBezTo>
                    <a:pt x="1508" y="3893"/>
                    <a:pt x="1609" y="3886"/>
                    <a:pt x="1710" y="3870"/>
                  </a:cubicBezTo>
                  <a:cubicBezTo>
                    <a:pt x="2215" y="3790"/>
                    <a:pt x="2659" y="3518"/>
                    <a:pt x="2961" y="3103"/>
                  </a:cubicBezTo>
                  <a:cubicBezTo>
                    <a:pt x="3263" y="2688"/>
                    <a:pt x="3385" y="2181"/>
                    <a:pt x="3306" y="1676"/>
                  </a:cubicBezTo>
                  <a:cubicBezTo>
                    <a:pt x="3226" y="1171"/>
                    <a:pt x="2954" y="726"/>
                    <a:pt x="2539" y="424"/>
                  </a:cubicBezTo>
                  <a:cubicBezTo>
                    <a:pt x="2124" y="123"/>
                    <a:pt x="1617" y="0"/>
                    <a:pt x="1112" y="80"/>
                  </a:cubicBezTo>
                  <a:cubicBezTo>
                    <a:pt x="668" y="150"/>
                    <a:pt x="283" y="369"/>
                    <a:pt x="0" y="677"/>
                  </a:cubicBezTo>
                  <a:cubicBezTo>
                    <a:pt x="0" y="1217"/>
                    <a:pt x="0" y="1217"/>
                    <a:pt x="0" y="1217"/>
                  </a:cubicBezTo>
                  <a:cubicBezTo>
                    <a:pt x="230" y="791"/>
                    <a:pt x="648" y="473"/>
                    <a:pt x="1161" y="392"/>
                  </a:cubicBezTo>
                  <a:cubicBezTo>
                    <a:pt x="1245" y="379"/>
                    <a:pt x="1330" y="372"/>
                    <a:pt x="1413" y="372"/>
                  </a:cubicBezTo>
                  <a:cubicBezTo>
                    <a:pt x="1749" y="372"/>
                    <a:pt x="2076" y="478"/>
                    <a:pt x="2353" y="680"/>
                  </a:cubicBezTo>
                  <a:cubicBezTo>
                    <a:pt x="2700" y="932"/>
                    <a:pt x="2927" y="1303"/>
                    <a:pt x="2994" y="1725"/>
                  </a:cubicBezTo>
                  <a:cubicBezTo>
                    <a:pt x="3060" y="2147"/>
                    <a:pt x="2958" y="2571"/>
                    <a:pt x="2706" y="2917"/>
                  </a:cubicBezTo>
                  <a:cubicBezTo>
                    <a:pt x="2454" y="3264"/>
                    <a:pt x="2082" y="3491"/>
                    <a:pt x="1660" y="3558"/>
                  </a:cubicBezTo>
                  <a:cubicBezTo>
                    <a:pt x="1238" y="3624"/>
                    <a:pt x="815" y="3522"/>
                    <a:pt x="468" y="3270"/>
                  </a:cubicBezTo>
                  <a:cubicBezTo>
                    <a:pt x="271" y="3126"/>
                    <a:pt x="112" y="2944"/>
                    <a:pt x="0" y="2736"/>
                  </a:cubicBezTo>
                  <a:cubicBezTo>
                    <a:pt x="0" y="3274"/>
                    <a:pt x="0" y="3274"/>
                    <a:pt x="0" y="3274"/>
                  </a:cubicBezTo>
                  <a:cubicBezTo>
                    <a:pt x="85" y="3366"/>
                    <a:pt x="179" y="3450"/>
                    <a:pt x="283" y="35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4" name="Freeform 9">
              <a:extLst>
                <a:ext uri="{FF2B5EF4-FFF2-40B4-BE49-F238E27FC236}">
                  <a16:creationId xmlns="" xmlns:a16="http://schemas.microsoft.com/office/drawing/2014/main" id="{186F0564-3D93-488C-8767-8EDABD680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74" y="2461"/>
              <a:ext cx="636" cy="639"/>
            </a:xfrm>
            <a:custGeom>
              <a:avLst/>
              <a:gdLst>
                <a:gd name="T0" fmla="*/ 1324 w 2649"/>
                <a:gd name="T1" fmla="*/ 2669 h 2669"/>
                <a:gd name="T2" fmla="*/ 1525 w 2649"/>
                <a:gd name="T3" fmla="*/ 2653 h 2669"/>
                <a:gd name="T4" fmla="*/ 2365 w 2649"/>
                <a:gd name="T5" fmla="*/ 2139 h 2669"/>
                <a:gd name="T6" fmla="*/ 2596 w 2649"/>
                <a:gd name="T7" fmla="*/ 1181 h 2669"/>
                <a:gd name="T8" fmla="*/ 1124 w 2649"/>
                <a:gd name="T9" fmla="*/ 111 h 2669"/>
                <a:gd name="T10" fmla="*/ 285 w 2649"/>
                <a:gd name="T11" fmla="*/ 625 h 2669"/>
                <a:gd name="T12" fmla="*/ 54 w 2649"/>
                <a:gd name="T13" fmla="*/ 1582 h 2669"/>
                <a:gd name="T14" fmla="*/ 1324 w 2649"/>
                <a:gd name="T15" fmla="*/ 2669 h 2669"/>
                <a:gd name="T16" fmla="*/ 540 w 2649"/>
                <a:gd name="T17" fmla="*/ 811 h 2669"/>
                <a:gd name="T18" fmla="*/ 1174 w 2649"/>
                <a:gd name="T19" fmla="*/ 423 h 2669"/>
                <a:gd name="T20" fmla="*/ 1325 w 2649"/>
                <a:gd name="T21" fmla="*/ 411 h 2669"/>
                <a:gd name="T22" fmla="*/ 2284 w 2649"/>
                <a:gd name="T23" fmla="*/ 1231 h 2669"/>
                <a:gd name="T24" fmla="*/ 2109 w 2649"/>
                <a:gd name="T25" fmla="*/ 1953 h 2669"/>
                <a:gd name="T26" fmla="*/ 1476 w 2649"/>
                <a:gd name="T27" fmla="*/ 2341 h 2669"/>
                <a:gd name="T28" fmla="*/ 366 w 2649"/>
                <a:gd name="T29" fmla="*/ 1533 h 2669"/>
                <a:gd name="T30" fmla="*/ 540 w 2649"/>
                <a:gd name="T31" fmla="*/ 811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9" h="2669">
                  <a:moveTo>
                    <a:pt x="1324" y="2669"/>
                  </a:moveTo>
                  <a:cubicBezTo>
                    <a:pt x="1390" y="2669"/>
                    <a:pt x="1458" y="2664"/>
                    <a:pt x="1525" y="2653"/>
                  </a:cubicBezTo>
                  <a:cubicBezTo>
                    <a:pt x="1864" y="2599"/>
                    <a:pt x="2162" y="2417"/>
                    <a:pt x="2365" y="2139"/>
                  </a:cubicBezTo>
                  <a:cubicBezTo>
                    <a:pt x="2567" y="1860"/>
                    <a:pt x="2649" y="1520"/>
                    <a:pt x="2596" y="1181"/>
                  </a:cubicBezTo>
                  <a:cubicBezTo>
                    <a:pt x="2485" y="481"/>
                    <a:pt x="1825" y="0"/>
                    <a:pt x="1124" y="111"/>
                  </a:cubicBezTo>
                  <a:cubicBezTo>
                    <a:pt x="785" y="164"/>
                    <a:pt x="487" y="347"/>
                    <a:pt x="285" y="625"/>
                  </a:cubicBezTo>
                  <a:cubicBezTo>
                    <a:pt x="82" y="903"/>
                    <a:pt x="0" y="1243"/>
                    <a:pt x="54" y="1582"/>
                  </a:cubicBezTo>
                  <a:cubicBezTo>
                    <a:pt x="154" y="2215"/>
                    <a:pt x="702" y="2669"/>
                    <a:pt x="1324" y="2669"/>
                  </a:cubicBezTo>
                  <a:close/>
                  <a:moveTo>
                    <a:pt x="540" y="811"/>
                  </a:moveTo>
                  <a:cubicBezTo>
                    <a:pt x="693" y="601"/>
                    <a:pt x="918" y="463"/>
                    <a:pt x="1174" y="423"/>
                  </a:cubicBezTo>
                  <a:cubicBezTo>
                    <a:pt x="1225" y="415"/>
                    <a:pt x="1275" y="411"/>
                    <a:pt x="1325" y="411"/>
                  </a:cubicBezTo>
                  <a:cubicBezTo>
                    <a:pt x="1795" y="411"/>
                    <a:pt x="2209" y="753"/>
                    <a:pt x="2284" y="1231"/>
                  </a:cubicBezTo>
                  <a:cubicBezTo>
                    <a:pt x="2324" y="1486"/>
                    <a:pt x="2262" y="1743"/>
                    <a:pt x="2109" y="1953"/>
                  </a:cubicBezTo>
                  <a:cubicBezTo>
                    <a:pt x="1957" y="2163"/>
                    <a:pt x="1732" y="2301"/>
                    <a:pt x="1476" y="2341"/>
                  </a:cubicBezTo>
                  <a:cubicBezTo>
                    <a:pt x="947" y="2425"/>
                    <a:pt x="449" y="2062"/>
                    <a:pt x="366" y="1533"/>
                  </a:cubicBezTo>
                  <a:cubicBezTo>
                    <a:pt x="325" y="1277"/>
                    <a:pt x="387" y="1021"/>
                    <a:pt x="540" y="8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="" xmlns:a16="http://schemas.microsoft.com/office/drawing/2014/main" id="{B20A0BA8-59F9-4EDB-B004-2D86CABA28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242" cy="295"/>
            </a:xfrm>
            <a:custGeom>
              <a:avLst/>
              <a:gdLst>
                <a:gd name="T0" fmla="*/ 1011 w 1011"/>
                <a:gd name="T1" fmla="*/ 0 h 1233"/>
                <a:gd name="T2" fmla="*/ 569 w 1011"/>
                <a:gd name="T3" fmla="*/ 0 h 1233"/>
                <a:gd name="T4" fmla="*/ 137 w 1011"/>
                <a:gd name="T5" fmla="*/ 501 h 1233"/>
                <a:gd name="T6" fmla="*/ 0 w 1011"/>
                <a:gd name="T7" fmla="*/ 680 h 1233"/>
                <a:gd name="T8" fmla="*/ 0 w 1011"/>
                <a:gd name="T9" fmla="*/ 1233 h 1233"/>
                <a:gd name="T10" fmla="*/ 385 w 1011"/>
                <a:gd name="T11" fmla="*/ 697 h 1233"/>
                <a:gd name="T12" fmla="*/ 1011 w 1011"/>
                <a:gd name="T13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1233">
                  <a:moveTo>
                    <a:pt x="1011" y="0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19" y="160"/>
                    <a:pt x="274" y="327"/>
                    <a:pt x="137" y="501"/>
                  </a:cubicBezTo>
                  <a:cubicBezTo>
                    <a:pt x="90" y="560"/>
                    <a:pt x="45" y="620"/>
                    <a:pt x="0" y="680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20" y="1048"/>
                    <a:pt x="248" y="869"/>
                    <a:pt x="385" y="697"/>
                  </a:cubicBezTo>
                  <a:cubicBezTo>
                    <a:pt x="580" y="450"/>
                    <a:pt x="789" y="217"/>
                    <a:pt x="10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6" name="Freeform 11">
              <a:extLst>
                <a:ext uri="{FF2B5EF4-FFF2-40B4-BE49-F238E27FC236}">
                  <a16:creationId xmlns="" xmlns:a16="http://schemas.microsoft.com/office/drawing/2014/main" id="{8C566626-62E7-48E4-91FC-D29DEFFC8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0" y="2630"/>
              <a:ext cx="331" cy="319"/>
            </a:xfrm>
            <a:custGeom>
              <a:avLst/>
              <a:gdLst>
                <a:gd name="T0" fmla="*/ 289 w 1378"/>
                <a:gd name="T1" fmla="*/ 1204 h 1329"/>
                <a:gd name="T2" fmla="*/ 673 w 1378"/>
                <a:gd name="T3" fmla="*/ 1329 h 1329"/>
                <a:gd name="T4" fmla="*/ 777 w 1378"/>
                <a:gd name="T5" fmla="*/ 1321 h 1329"/>
                <a:gd name="T6" fmla="*/ 1322 w 1378"/>
                <a:gd name="T7" fmla="*/ 572 h 1329"/>
                <a:gd name="T8" fmla="*/ 1060 w 1378"/>
                <a:gd name="T9" fmla="*/ 144 h 1329"/>
                <a:gd name="T10" fmla="*/ 573 w 1378"/>
                <a:gd name="T11" fmla="*/ 27 h 1329"/>
                <a:gd name="T12" fmla="*/ 145 w 1378"/>
                <a:gd name="T13" fmla="*/ 288 h 1329"/>
                <a:gd name="T14" fmla="*/ 28 w 1378"/>
                <a:gd name="T15" fmla="*/ 776 h 1329"/>
                <a:gd name="T16" fmla="*/ 289 w 1378"/>
                <a:gd name="T17" fmla="*/ 1204 h 1329"/>
                <a:gd name="T18" fmla="*/ 400 w 1378"/>
                <a:gd name="T19" fmla="*/ 474 h 1329"/>
                <a:gd name="T20" fmla="*/ 622 w 1378"/>
                <a:gd name="T21" fmla="*/ 339 h 1329"/>
                <a:gd name="T22" fmla="*/ 874 w 1378"/>
                <a:gd name="T23" fmla="*/ 399 h 1329"/>
                <a:gd name="T24" fmla="*/ 1010 w 1378"/>
                <a:gd name="T25" fmla="*/ 621 h 1329"/>
                <a:gd name="T26" fmla="*/ 728 w 1378"/>
                <a:gd name="T27" fmla="*/ 1009 h 1329"/>
                <a:gd name="T28" fmla="*/ 475 w 1378"/>
                <a:gd name="T29" fmla="*/ 948 h 1329"/>
                <a:gd name="T30" fmla="*/ 339 w 1378"/>
                <a:gd name="T31" fmla="*/ 727 h 1329"/>
                <a:gd name="T32" fmla="*/ 400 w 1378"/>
                <a:gd name="T33" fmla="*/ 4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289" y="1204"/>
                  </a:moveTo>
                  <a:cubicBezTo>
                    <a:pt x="403" y="1286"/>
                    <a:pt x="536" y="1329"/>
                    <a:pt x="673" y="1329"/>
                  </a:cubicBezTo>
                  <a:cubicBezTo>
                    <a:pt x="708" y="1329"/>
                    <a:pt x="742" y="1326"/>
                    <a:pt x="777" y="1321"/>
                  </a:cubicBezTo>
                  <a:cubicBezTo>
                    <a:pt x="1134" y="1265"/>
                    <a:pt x="1378" y="929"/>
                    <a:pt x="1322" y="572"/>
                  </a:cubicBezTo>
                  <a:cubicBezTo>
                    <a:pt x="1295" y="399"/>
                    <a:pt x="1202" y="247"/>
                    <a:pt x="1060" y="144"/>
                  </a:cubicBezTo>
                  <a:cubicBezTo>
                    <a:pt x="919" y="41"/>
                    <a:pt x="746" y="0"/>
                    <a:pt x="573" y="27"/>
                  </a:cubicBezTo>
                  <a:cubicBezTo>
                    <a:pt x="400" y="54"/>
                    <a:pt x="248" y="147"/>
                    <a:pt x="145" y="288"/>
                  </a:cubicBezTo>
                  <a:cubicBezTo>
                    <a:pt x="42" y="430"/>
                    <a:pt x="0" y="603"/>
                    <a:pt x="28" y="776"/>
                  </a:cubicBezTo>
                  <a:cubicBezTo>
                    <a:pt x="55" y="949"/>
                    <a:pt x="148" y="1101"/>
                    <a:pt x="289" y="1204"/>
                  </a:cubicBezTo>
                  <a:close/>
                  <a:moveTo>
                    <a:pt x="400" y="474"/>
                  </a:moveTo>
                  <a:cubicBezTo>
                    <a:pt x="454" y="401"/>
                    <a:pt x="532" y="353"/>
                    <a:pt x="622" y="339"/>
                  </a:cubicBezTo>
                  <a:cubicBezTo>
                    <a:pt x="712" y="324"/>
                    <a:pt x="801" y="346"/>
                    <a:pt x="874" y="399"/>
                  </a:cubicBezTo>
                  <a:cubicBezTo>
                    <a:pt x="948" y="453"/>
                    <a:pt x="996" y="531"/>
                    <a:pt x="1010" y="621"/>
                  </a:cubicBezTo>
                  <a:cubicBezTo>
                    <a:pt x="1039" y="806"/>
                    <a:pt x="912" y="980"/>
                    <a:pt x="728" y="1009"/>
                  </a:cubicBezTo>
                  <a:cubicBezTo>
                    <a:pt x="638" y="1023"/>
                    <a:pt x="548" y="1002"/>
                    <a:pt x="475" y="948"/>
                  </a:cubicBezTo>
                  <a:cubicBezTo>
                    <a:pt x="402" y="895"/>
                    <a:pt x="354" y="816"/>
                    <a:pt x="339" y="727"/>
                  </a:cubicBezTo>
                  <a:cubicBezTo>
                    <a:pt x="325" y="637"/>
                    <a:pt x="347" y="547"/>
                    <a:pt x="400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7" name="Freeform 12">
              <a:extLst>
                <a:ext uri="{FF2B5EF4-FFF2-40B4-BE49-F238E27FC236}">
                  <a16:creationId xmlns="" xmlns:a16="http://schemas.microsoft.com/office/drawing/2014/main" id="{73F0EAB2-5F0C-475A-9580-E70DEF1855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1" y="430"/>
              <a:ext cx="1572" cy="1581"/>
            </a:xfrm>
            <a:custGeom>
              <a:avLst/>
              <a:gdLst>
                <a:gd name="T0" fmla="*/ 5846 w 6550"/>
                <a:gd name="T1" fmla="*/ 5286 h 6597"/>
                <a:gd name="T2" fmla="*/ 6418 w 6550"/>
                <a:gd name="T3" fmla="*/ 2920 h 6597"/>
                <a:gd name="T4" fmla="*/ 2780 w 6550"/>
                <a:gd name="T5" fmla="*/ 273 h 6597"/>
                <a:gd name="T6" fmla="*/ 704 w 6550"/>
                <a:gd name="T7" fmla="*/ 1545 h 6597"/>
                <a:gd name="T8" fmla="*/ 132 w 6550"/>
                <a:gd name="T9" fmla="*/ 3911 h 6597"/>
                <a:gd name="T10" fmla="*/ 1404 w 6550"/>
                <a:gd name="T11" fmla="*/ 5987 h 6597"/>
                <a:gd name="T12" fmla="*/ 3270 w 6550"/>
                <a:gd name="T13" fmla="*/ 6597 h 6597"/>
                <a:gd name="T14" fmla="*/ 3770 w 6550"/>
                <a:gd name="T15" fmla="*/ 6558 h 6597"/>
                <a:gd name="T16" fmla="*/ 5846 w 6550"/>
                <a:gd name="T17" fmla="*/ 5286 h 6597"/>
                <a:gd name="T18" fmla="*/ 1590 w 6550"/>
                <a:gd name="T19" fmla="*/ 5731 h 6597"/>
                <a:gd name="T20" fmla="*/ 444 w 6550"/>
                <a:gd name="T21" fmla="*/ 3862 h 6597"/>
                <a:gd name="T22" fmla="*/ 2829 w 6550"/>
                <a:gd name="T23" fmla="*/ 585 h 6597"/>
                <a:gd name="T24" fmla="*/ 3277 w 6550"/>
                <a:gd name="T25" fmla="*/ 550 h 6597"/>
                <a:gd name="T26" fmla="*/ 6106 w 6550"/>
                <a:gd name="T27" fmla="*/ 2969 h 6597"/>
                <a:gd name="T28" fmla="*/ 5591 w 6550"/>
                <a:gd name="T29" fmla="*/ 5101 h 6597"/>
                <a:gd name="T30" fmla="*/ 3721 w 6550"/>
                <a:gd name="T31" fmla="*/ 6246 h 6597"/>
                <a:gd name="T32" fmla="*/ 1590 w 6550"/>
                <a:gd name="T33" fmla="*/ 5731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50" h="6597">
                  <a:moveTo>
                    <a:pt x="5846" y="5286"/>
                  </a:moveTo>
                  <a:cubicBezTo>
                    <a:pt x="6347" y="4599"/>
                    <a:pt x="6550" y="3758"/>
                    <a:pt x="6418" y="2920"/>
                  </a:cubicBezTo>
                  <a:cubicBezTo>
                    <a:pt x="6144" y="1187"/>
                    <a:pt x="4512" y="0"/>
                    <a:pt x="2780" y="273"/>
                  </a:cubicBezTo>
                  <a:cubicBezTo>
                    <a:pt x="1941" y="405"/>
                    <a:pt x="1204" y="857"/>
                    <a:pt x="704" y="1545"/>
                  </a:cubicBezTo>
                  <a:cubicBezTo>
                    <a:pt x="203" y="2233"/>
                    <a:pt x="0" y="3073"/>
                    <a:pt x="132" y="3911"/>
                  </a:cubicBezTo>
                  <a:cubicBezTo>
                    <a:pt x="265" y="4749"/>
                    <a:pt x="716" y="5486"/>
                    <a:pt x="1404" y="5987"/>
                  </a:cubicBezTo>
                  <a:cubicBezTo>
                    <a:pt x="1955" y="6388"/>
                    <a:pt x="2603" y="6597"/>
                    <a:pt x="3270" y="6597"/>
                  </a:cubicBezTo>
                  <a:cubicBezTo>
                    <a:pt x="3436" y="6597"/>
                    <a:pt x="3603" y="6584"/>
                    <a:pt x="3770" y="6558"/>
                  </a:cubicBezTo>
                  <a:cubicBezTo>
                    <a:pt x="4609" y="6426"/>
                    <a:pt x="5346" y="5974"/>
                    <a:pt x="5846" y="5286"/>
                  </a:cubicBezTo>
                  <a:close/>
                  <a:moveTo>
                    <a:pt x="1590" y="5731"/>
                  </a:moveTo>
                  <a:cubicBezTo>
                    <a:pt x="970" y="5281"/>
                    <a:pt x="563" y="4617"/>
                    <a:pt x="444" y="3862"/>
                  </a:cubicBezTo>
                  <a:cubicBezTo>
                    <a:pt x="198" y="2301"/>
                    <a:pt x="1268" y="831"/>
                    <a:pt x="2829" y="585"/>
                  </a:cubicBezTo>
                  <a:cubicBezTo>
                    <a:pt x="2979" y="561"/>
                    <a:pt x="3129" y="550"/>
                    <a:pt x="3277" y="550"/>
                  </a:cubicBezTo>
                  <a:cubicBezTo>
                    <a:pt x="4662" y="550"/>
                    <a:pt x="5883" y="1559"/>
                    <a:pt x="6106" y="2969"/>
                  </a:cubicBezTo>
                  <a:cubicBezTo>
                    <a:pt x="6225" y="3724"/>
                    <a:pt x="6042" y="4481"/>
                    <a:pt x="5591" y="5101"/>
                  </a:cubicBezTo>
                  <a:cubicBezTo>
                    <a:pt x="5140" y="5720"/>
                    <a:pt x="4476" y="6127"/>
                    <a:pt x="3721" y="6246"/>
                  </a:cubicBezTo>
                  <a:cubicBezTo>
                    <a:pt x="2966" y="6365"/>
                    <a:pt x="2210" y="6182"/>
                    <a:pt x="1590" y="57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8" name="Freeform 13">
              <a:extLst>
                <a:ext uri="{FF2B5EF4-FFF2-40B4-BE49-F238E27FC236}">
                  <a16:creationId xmlns="" xmlns:a16="http://schemas.microsoft.com/office/drawing/2014/main" id="{20F3261E-D0A7-4A05-8C5F-FA6661191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1811"/>
              <a:ext cx="1280" cy="1894"/>
            </a:xfrm>
            <a:custGeom>
              <a:avLst/>
              <a:gdLst>
                <a:gd name="T0" fmla="*/ 2005 w 5335"/>
                <a:gd name="T1" fmla="*/ 7860 h 7907"/>
                <a:gd name="T2" fmla="*/ 4492 w 5335"/>
                <a:gd name="T3" fmla="*/ 6336 h 7907"/>
                <a:gd name="T4" fmla="*/ 5177 w 5335"/>
                <a:gd name="T5" fmla="*/ 3500 h 7907"/>
                <a:gd name="T6" fmla="*/ 817 w 5335"/>
                <a:gd name="T7" fmla="*/ 328 h 7907"/>
                <a:gd name="T8" fmla="*/ 0 w 5335"/>
                <a:gd name="T9" fmla="*/ 551 h 7907"/>
                <a:gd name="T10" fmla="*/ 0 w 5335"/>
                <a:gd name="T11" fmla="*/ 894 h 7907"/>
                <a:gd name="T12" fmla="*/ 866 w 5335"/>
                <a:gd name="T13" fmla="*/ 639 h 7907"/>
                <a:gd name="T14" fmla="*/ 1413 w 5335"/>
                <a:gd name="T15" fmla="*/ 596 h 7907"/>
                <a:gd name="T16" fmla="*/ 4865 w 5335"/>
                <a:gd name="T17" fmla="*/ 3549 h 7907"/>
                <a:gd name="T18" fmla="*/ 4237 w 5335"/>
                <a:gd name="T19" fmla="*/ 6150 h 7907"/>
                <a:gd name="T20" fmla="*/ 1955 w 5335"/>
                <a:gd name="T21" fmla="*/ 7548 h 7907"/>
                <a:gd name="T22" fmla="*/ 0 w 5335"/>
                <a:gd name="T23" fmla="*/ 7293 h 7907"/>
                <a:gd name="T24" fmla="*/ 0 w 5335"/>
                <a:gd name="T25" fmla="*/ 7634 h 7907"/>
                <a:gd name="T26" fmla="*/ 1409 w 5335"/>
                <a:gd name="T27" fmla="*/ 7907 h 7907"/>
                <a:gd name="T28" fmla="*/ 2005 w 5335"/>
                <a:gd name="T29" fmla="*/ 7860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35" h="7907">
                  <a:moveTo>
                    <a:pt x="2005" y="7860"/>
                  </a:moveTo>
                  <a:cubicBezTo>
                    <a:pt x="3009" y="7702"/>
                    <a:pt x="3893" y="7161"/>
                    <a:pt x="4492" y="6336"/>
                  </a:cubicBezTo>
                  <a:cubicBezTo>
                    <a:pt x="5092" y="5512"/>
                    <a:pt x="5335" y="4504"/>
                    <a:pt x="5177" y="3500"/>
                  </a:cubicBezTo>
                  <a:cubicBezTo>
                    <a:pt x="4850" y="1423"/>
                    <a:pt x="2893" y="0"/>
                    <a:pt x="817" y="328"/>
                  </a:cubicBezTo>
                  <a:cubicBezTo>
                    <a:pt x="531" y="373"/>
                    <a:pt x="258" y="449"/>
                    <a:pt x="0" y="551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271" y="774"/>
                    <a:pt x="561" y="688"/>
                    <a:pt x="866" y="639"/>
                  </a:cubicBezTo>
                  <a:cubicBezTo>
                    <a:pt x="1050" y="611"/>
                    <a:pt x="1232" y="596"/>
                    <a:pt x="1413" y="596"/>
                  </a:cubicBezTo>
                  <a:cubicBezTo>
                    <a:pt x="3103" y="596"/>
                    <a:pt x="4594" y="1828"/>
                    <a:pt x="4865" y="3549"/>
                  </a:cubicBezTo>
                  <a:cubicBezTo>
                    <a:pt x="5010" y="4470"/>
                    <a:pt x="4787" y="5394"/>
                    <a:pt x="4237" y="6150"/>
                  </a:cubicBezTo>
                  <a:cubicBezTo>
                    <a:pt x="3687" y="6907"/>
                    <a:pt x="2877" y="7403"/>
                    <a:pt x="1955" y="7548"/>
                  </a:cubicBezTo>
                  <a:cubicBezTo>
                    <a:pt x="1267" y="7657"/>
                    <a:pt x="594" y="7556"/>
                    <a:pt x="0" y="7293"/>
                  </a:cubicBezTo>
                  <a:cubicBezTo>
                    <a:pt x="0" y="7634"/>
                    <a:pt x="0" y="7634"/>
                    <a:pt x="0" y="7634"/>
                  </a:cubicBezTo>
                  <a:cubicBezTo>
                    <a:pt x="440" y="7810"/>
                    <a:pt x="916" y="7907"/>
                    <a:pt x="1409" y="7907"/>
                  </a:cubicBezTo>
                  <a:cubicBezTo>
                    <a:pt x="1605" y="7907"/>
                    <a:pt x="1804" y="7892"/>
                    <a:pt x="2005" y="78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9" name="Freeform 14">
              <a:extLst>
                <a:ext uri="{FF2B5EF4-FFF2-40B4-BE49-F238E27FC236}">
                  <a16:creationId xmlns="" xmlns:a16="http://schemas.microsoft.com/office/drawing/2014/main" id="{C768A713-D210-469D-AAAB-95FBCD500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471" cy="613"/>
            </a:xfrm>
            <a:custGeom>
              <a:avLst/>
              <a:gdLst>
                <a:gd name="T0" fmla="*/ 1964 w 1964"/>
                <a:gd name="T1" fmla="*/ 0 h 2559"/>
                <a:gd name="T2" fmla="*/ 1474 w 1964"/>
                <a:gd name="T3" fmla="*/ 0 h 2559"/>
                <a:gd name="T4" fmla="*/ 632 w 1964"/>
                <a:gd name="T5" fmla="*/ 892 h 2559"/>
                <a:gd name="T6" fmla="*/ 0 w 1964"/>
                <a:gd name="T7" fmla="*/ 1845 h 2559"/>
                <a:gd name="T8" fmla="*/ 0 w 1964"/>
                <a:gd name="T9" fmla="*/ 2559 h 2559"/>
                <a:gd name="T10" fmla="*/ 880 w 1964"/>
                <a:gd name="T11" fmla="*/ 1088 h 2559"/>
                <a:gd name="T12" fmla="*/ 1964 w 1964"/>
                <a:gd name="T13" fmla="*/ 0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4" h="2559">
                  <a:moveTo>
                    <a:pt x="1964" y="0"/>
                  </a:moveTo>
                  <a:cubicBezTo>
                    <a:pt x="1474" y="0"/>
                    <a:pt x="1474" y="0"/>
                    <a:pt x="1474" y="0"/>
                  </a:cubicBezTo>
                  <a:cubicBezTo>
                    <a:pt x="1170" y="270"/>
                    <a:pt x="888" y="568"/>
                    <a:pt x="632" y="892"/>
                  </a:cubicBezTo>
                  <a:cubicBezTo>
                    <a:pt x="395" y="1193"/>
                    <a:pt x="184" y="1512"/>
                    <a:pt x="0" y="1845"/>
                  </a:cubicBezTo>
                  <a:cubicBezTo>
                    <a:pt x="0" y="2559"/>
                    <a:pt x="0" y="2559"/>
                    <a:pt x="0" y="2559"/>
                  </a:cubicBezTo>
                  <a:cubicBezTo>
                    <a:pt x="228" y="2036"/>
                    <a:pt x="523" y="1540"/>
                    <a:pt x="880" y="1088"/>
                  </a:cubicBezTo>
                  <a:cubicBezTo>
                    <a:pt x="1202" y="681"/>
                    <a:pt x="1566" y="317"/>
                    <a:pt x="19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0" name="Freeform 15">
              <a:extLst>
                <a:ext uri="{FF2B5EF4-FFF2-40B4-BE49-F238E27FC236}">
                  <a16:creationId xmlns="" xmlns:a16="http://schemas.microsoft.com/office/drawing/2014/main" id="{ACAF4D88-F429-4159-ACC8-D762159F26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36" y="0"/>
              <a:ext cx="384" cy="319"/>
            </a:xfrm>
            <a:custGeom>
              <a:avLst/>
              <a:gdLst>
                <a:gd name="T0" fmla="*/ 1602 w 1602"/>
                <a:gd name="T1" fmla="*/ 1331 h 1331"/>
                <a:gd name="T2" fmla="*/ 1602 w 1602"/>
                <a:gd name="T3" fmla="*/ 849 h 1331"/>
                <a:gd name="T4" fmla="*/ 608 w 1602"/>
                <a:gd name="T5" fmla="*/ 0 h 1331"/>
                <a:gd name="T6" fmla="*/ 0 w 1602"/>
                <a:gd name="T7" fmla="*/ 0 h 1331"/>
                <a:gd name="T8" fmla="*/ 1602 w 1602"/>
                <a:gd name="T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" h="1331">
                  <a:moveTo>
                    <a:pt x="1602" y="1331"/>
                  </a:moveTo>
                  <a:cubicBezTo>
                    <a:pt x="1602" y="849"/>
                    <a:pt x="1602" y="849"/>
                    <a:pt x="1602" y="849"/>
                  </a:cubicBezTo>
                  <a:cubicBezTo>
                    <a:pt x="1303" y="536"/>
                    <a:pt x="970" y="251"/>
                    <a:pt x="6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4" y="348"/>
                    <a:pt x="1148" y="798"/>
                    <a:pt x="1602" y="1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="" xmlns:a16="http://schemas.microsoft.com/office/drawing/2014/main" id="{17B8D2DF-5851-4C0D-B55E-9972D82F6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1974"/>
              <a:ext cx="1158" cy="1580"/>
            </a:xfrm>
            <a:custGeom>
              <a:avLst/>
              <a:gdLst>
                <a:gd name="T0" fmla="*/ 1906 w 4826"/>
                <a:gd name="T1" fmla="*/ 6558 h 6597"/>
                <a:gd name="T2" fmla="*/ 4553 w 4826"/>
                <a:gd name="T3" fmla="*/ 2920 h 6597"/>
                <a:gd name="T4" fmla="*/ 915 w 4826"/>
                <a:gd name="T5" fmla="*/ 273 h 6597"/>
                <a:gd name="T6" fmla="*/ 0 w 4826"/>
                <a:gd name="T7" fmla="*/ 564 h 6597"/>
                <a:gd name="T8" fmla="*/ 0 w 4826"/>
                <a:gd name="T9" fmla="*/ 922 h 6597"/>
                <a:gd name="T10" fmla="*/ 964 w 4826"/>
                <a:gd name="T11" fmla="*/ 585 h 6597"/>
                <a:gd name="T12" fmla="*/ 1412 w 4826"/>
                <a:gd name="T13" fmla="*/ 550 h 6597"/>
                <a:gd name="T14" fmla="*/ 4241 w 4826"/>
                <a:gd name="T15" fmla="*/ 2970 h 6597"/>
                <a:gd name="T16" fmla="*/ 1857 w 4826"/>
                <a:gd name="T17" fmla="*/ 6246 h 6597"/>
                <a:gd name="T18" fmla="*/ 0 w 4826"/>
                <a:gd name="T19" fmla="*/ 5908 h 6597"/>
                <a:gd name="T20" fmla="*/ 0 w 4826"/>
                <a:gd name="T21" fmla="*/ 6265 h 6597"/>
                <a:gd name="T22" fmla="*/ 1409 w 4826"/>
                <a:gd name="T23" fmla="*/ 6597 h 6597"/>
                <a:gd name="T24" fmla="*/ 1906 w 4826"/>
                <a:gd name="T25" fmla="*/ 6558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6" h="6597">
                  <a:moveTo>
                    <a:pt x="1906" y="6558"/>
                  </a:moveTo>
                  <a:cubicBezTo>
                    <a:pt x="3639" y="6285"/>
                    <a:pt x="4826" y="4653"/>
                    <a:pt x="4553" y="2920"/>
                  </a:cubicBezTo>
                  <a:cubicBezTo>
                    <a:pt x="4280" y="1188"/>
                    <a:pt x="2648" y="0"/>
                    <a:pt x="915" y="273"/>
                  </a:cubicBezTo>
                  <a:cubicBezTo>
                    <a:pt x="589" y="325"/>
                    <a:pt x="282" y="425"/>
                    <a:pt x="0" y="564"/>
                  </a:cubicBezTo>
                  <a:cubicBezTo>
                    <a:pt x="0" y="922"/>
                    <a:pt x="0" y="922"/>
                    <a:pt x="0" y="922"/>
                  </a:cubicBezTo>
                  <a:cubicBezTo>
                    <a:pt x="291" y="757"/>
                    <a:pt x="615" y="640"/>
                    <a:pt x="964" y="585"/>
                  </a:cubicBezTo>
                  <a:cubicBezTo>
                    <a:pt x="1115" y="562"/>
                    <a:pt x="1265" y="550"/>
                    <a:pt x="1412" y="550"/>
                  </a:cubicBezTo>
                  <a:cubicBezTo>
                    <a:pt x="2797" y="550"/>
                    <a:pt x="4019" y="1559"/>
                    <a:pt x="4241" y="2970"/>
                  </a:cubicBezTo>
                  <a:cubicBezTo>
                    <a:pt x="4487" y="4530"/>
                    <a:pt x="3418" y="6000"/>
                    <a:pt x="1857" y="6246"/>
                  </a:cubicBezTo>
                  <a:cubicBezTo>
                    <a:pt x="1192" y="6351"/>
                    <a:pt x="544" y="6216"/>
                    <a:pt x="0" y="5908"/>
                  </a:cubicBezTo>
                  <a:cubicBezTo>
                    <a:pt x="0" y="6265"/>
                    <a:pt x="0" y="6265"/>
                    <a:pt x="0" y="6265"/>
                  </a:cubicBezTo>
                  <a:cubicBezTo>
                    <a:pt x="429" y="6479"/>
                    <a:pt x="909" y="6597"/>
                    <a:pt x="1409" y="6597"/>
                  </a:cubicBezTo>
                  <a:cubicBezTo>
                    <a:pt x="1573" y="6597"/>
                    <a:pt x="1739" y="6585"/>
                    <a:pt x="1906" y="6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2" name="Freeform 17">
              <a:extLst>
                <a:ext uri="{FF2B5EF4-FFF2-40B4-BE49-F238E27FC236}">
                  <a16:creationId xmlns="" xmlns:a16="http://schemas.microsoft.com/office/drawing/2014/main" id="{ECBAAA3C-76C8-47E3-986C-D21AC40DD7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34" cy="40"/>
            </a:xfrm>
            <a:custGeom>
              <a:avLst/>
              <a:gdLst>
                <a:gd name="T0" fmla="*/ 0 w 143"/>
                <a:gd name="T1" fmla="*/ 0 h 168"/>
                <a:gd name="T2" fmla="*/ 0 w 143"/>
                <a:gd name="T3" fmla="*/ 168 h 168"/>
                <a:gd name="T4" fmla="*/ 143 w 143"/>
                <a:gd name="T5" fmla="*/ 0 h 168"/>
                <a:gd name="T6" fmla="*/ 0 w 143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168">
                  <a:moveTo>
                    <a:pt x="0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7" y="111"/>
                    <a:pt x="94" y="55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3" name="Freeform 18">
              <a:extLst>
                <a:ext uri="{FF2B5EF4-FFF2-40B4-BE49-F238E27FC236}">
                  <a16:creationId xmlns="" xmlns:a16="http://schemas.microsoft.com/office/drawing/2014/main" id="{B11E8B41-66FC-4164-9524-2B4D8522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9" y="0"/>
              <a:ext cx="111" cy="97"/>
            </a:xfrm>
            <a:custGeom>
              <a:avLst/>
              <a:gdLst>
                <a:gd name="T0" fmla="*/ 464 w 464"/>
                <a:gd name="T1" fmla="*/ 0 h 405"/>
                <a:gd name="T2" fmla="*/ 0 w 464"/>
                <a:gd name="T3" fmla="*/ 0 h 405"/>
                <a:gd name="T4" fmla="*/ 464 w 464"/>
                <a:gd name="T5" fmla="*/ 405 h 405"/>
                <a:gd name="T6" fmla="*/ 464 w 464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5">
                  <a:moveTo>
                    <a:pt x="4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1" y="128"/>
                    <a:pt x="316" y="263"/>
                    <a:pt x="464" y="405"/>
                  </a:cubicBez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4" name="Freeform 19">
              <a:extLst>
                <a:ext uri="{FF2B5EF4-FFF2-40B4-BE49-F238E27FC236}">
                  <a16:creationId xmlns="" xmlns:a16="http://schemas.microsoft.com/office/drawing/2014/main" id="{1AE47ADF-976B-4CA3-AD79-CD1B93ED7A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8" y="2247"/>
              <a:ext cx="22" cy="248"/>
            </a:xfrm>
            <a:custGeom>
              <a:avLst/>
              <a:gdLst>
                <a:gd name="T0" fmla="*/ 91 w 91"/>
                <a:gd name="T1" fmla="*/ 1034 h 1034"/>
                <a:gd name="T2" fmla="*/ 91 w 91"/>
                <a:gd name="T3" fmla="*/ 0 h 1034"/>
                <a:gd name="T4" fmla="*/ 43 w 91"/>
                <a:gd name="T5" fmla="*/ 816 h 1034"/>
                <a:gd name="T6" fmla="*/ 91 w 91"/>
                <a:gd name="T7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034">
                  <a:moveTo>
                    <a:pt x="91" y="1034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17" y="263"/>
                    <a:pt x="0" y="540"/>
                    <a:pt x="43" y="816"/>
                  </a:cubicBezTo>
                  <a:cubicBezTo>
                    <a:pt x="55" y="890"/>
                    <a:pt x="71" y="963"/>
                    <a:pt x="91" y="10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5" name="Freeform 20">
              <a:extLst>
                <a:ext uri="{FF2B5EF4-FFF2-40B4-BE49-F238E27FC236}">
                  <a16:creationId xmlns="" xmlns:a16="http://schemas.microsoft.com/office/drawing/2014/main" id="{B1F2E47C-70E5-43DF-A1E9-EC4E1568E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" y="3109"/>
              <a:ext cx="1501" cy="1211"/>
            </a:xfrm>
            <a:custGeom>
              <a:avLst/>
              <a:gdLst>
                <a:gd name="T0" fmla="*/ 2921 w 6257"/>
                <a:gd name="T1" fmla="*/ 221 h 5054"/>
                <a:gd name="T2" fmla="*/ 274 w 6257"/>
                <a:gd name="T3" fmla="*/ 3859 h 5054"/>
                <a:gd name="T4" fmla="*/ 721 w 6257"/>
                <a:gd name="T5" fmla="*/ 5054 h 5054"/>
                <a:gd name="T6" fmla="*/ 1103 w 6257"/>
                <a:gd name="T7" fmla="*/ 5054 h 5054"/>
                <a:gd name="T8" fmla="*/ 585 w 6257"/>
                <a:gd name="T9" fmla="*/ 3809 h 5054"/>
                <a:gd name="T10" fmla="*/ 2970 w 6257"/>
                <a:gd name="T11" fmla="*/ 533 h 5054"/>
                <a:gd name="T12" fmla="*/ 3418 w 6257"/>
                <a:gd name="T13" fmla="*/ 497 h 5054"/>
                <a:gd name="T14" fmla="*/ 6247 w 6257"/>
                <a:gd name="T15" fmla="*/ 2917 h 5054"/>
                <a:gd name="T16" fmla="*/ 6257 w 6257"/>
                <a:gd name="T17" fmla="*/ 2996 h 5054"/>
                <a:gd name="T18" fmla="*/ 6257 w 6257"/>
                <a:gd name="T19" fmla="*/ 1932 h 5054"/>
                <a:gd name="T20" fmla="*/ 2921 w 6257"/>
                <a:gd name="T21" fmla="*/ 221 h 5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57" h="5054">
                  <a:moveTo>
                    <a:pt x="2921" y="221"/>
                  </a:moveTo>
                  <a:cubicBezTo>
                    <a:pt x="1188" y="494"/>
                    <a:pt x="0" y="2126"/>
                    <a:pt x="274" y="3859"/>
                  </a:cubicBezTo>
                  <a:cubicBezTo>
                    <a:pt x="342" y="4290"/>
                    <a:pt x="495" y="4694"/>
                    <a:pt x="721" y="5054"/>
                  </a:cubicBezTo>
                  <a:cubicBezTo>
                    <a:pt x="1103" y="5054"/>
                    <a:pt x="1103" y="5054"/>
                    <a:pt x="1103" y="5054"/>
                  </a:cubicBezTo>
                  <a:cubicBezTo>
                    <a:pt x="836" y="4690"/>
                    <a:pt x="658" y="4267"/>
                    <a:pt x="585" y="3809"/>
                  </a:cubicBezTo>
                  <a:cubicBezTo>
                    <a:pt x="339" y="2249"/>
                    <a:pt x="1409" y="779"/>
                    <a:pt x="2970" y="533"/>
                  </a:cubicBezTo>
                  <a:cubicBezTo>
                    <a:pt x="3120" y="509"/>
                    <a:pt x="3270" y="497"/>
                    <a:pt x="3418" y="497"/>
                  </a:cubicBezTo>
                  <a:cubicBezTo>
                    <a:pt x="4803" y="497"/>
                    <a:pt x="6024" y="1507"/>
                    <a:pt x="6247" y="2917"/>
                  </a:cubicBezTo>
                  <a:cubicBezTo>
                    <a:pt x="6251" y="2943"/>
                    <a:pt x="6254" y="2970"/>
                    <a:pt x="6257" y="2996"/>
                  </a:cubicBezTo>
                  <a:cubicBezTo>
                    <a:pt x="6257" y="1932"/>
                    <a:pt x="6257" y="1932"/>
                    <a:pt x="6257" y="1932"/>
                  </a:cubicBezTo>
                  <a:cubicBezTo>
                    <a:pt x="5651" y="731"/>
                    <a:pt x="4319" y="0"/>
                    <a:pt x="292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6" name="Freeform 21">
              <a:extLst>
                <a:ext uri="{FF2B5EF4-FFF2-40B4-BE49-F238E27FC236}">
                  <a16:creationId xmlns="" xmlns:a16="http://schemas.microsoft.com/office/drawing/2014/main" id="{C25CAFD7-8F8B-4F8C-A22D-6BAA827071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2" y="2317"/>
              <a:ext cx="531" cy="530"/>
            </a:xfrm>
            <a:custGeom>
              <a:avLst/>
              <a:gdLst>
                <a:gd name="T0" fmla="*/ 243 w 2213"/>
                <a:gd name="T1" fmla="*/ 1242 h 2213"/>
                <a:gd name="T2" fmla="*/ 302 w 2213"/>
                <a:gd name="T3" fmla="*/ 1995 h 2213"/>
                <a:gd name="T4" fmla="*/ 301 w 2213"/>
                <a:gd name="T5" fmla="*/ 2213 h 2213"/>
                <a:gd name="T6" fmla="*/ 508 w 2213"/>
                <a:gd name="T7" fmla="*/ 2146 h 2213"/>
                <a:gd name="T8" fmla="*/ 1243 w 2213"/>
                <a:gd name="T9" fmla="*/ 1970 h 2213"/>
                <a:gd name="T10" fmla="*/ 1988 w 2213"/>
                <a:gd name="T11" fmla="*/ 1911 h 2213"/>
                <a:gd name="T12" fmla="*/ 1995 w 2213"/>
                <a:gd name="T13" fmla="*/ 1911 h 2213"/>
                <a:gd name="T14" fmla="*/ 2213 w 2213"/>
                <a:gd name="T15" fmla="*/ 1912 h 2213"/>
                <a:gd name="T16" fmla="*/ 2146 w 2213"/>
                <a:gd name="T17" fmla="*/ 1705 h 2213"/>
                <a:gd name="T18" fmla="*/ 1970 w 2213"/>
                <a:gd name="T19" fmla="*/ 970 h 2213"/>
                <a:gd name="T20" fmla="*/ 1911 w 2213"/>
                <a:gd name="T21" fmla="*/ 217 h 2213"/>
                <a:gd name="T22" fmla="*/ 1912 w 2213"/>
                <a:gd name="T23" fmla="*/ 0 h 2213"/>
                <a:gd name="T24" fmla="*/ 1705 w 2213"/>
                <a:gd name="T25" fmla="*/ 67 h 2213"/>
                <a:gd name="T26" fmla="*/ 970 w 2213"/>
                <a:gd name="T27" fmla="*/ 243 h 2213"/>
                <a:gd name="T28" fmla="*/ 225 w 2213"/>
                <a:gd name="T29" fmla="*/ 301 h 2213"/>
                <a:gd name="T30" fmla="*/ 218 w 2213"/>
                <a:gd name="T31" fmla="*/ 301 h 2213"/>
                <a:gd name="T32" fmla="*/ 0 w 2213"/>
                <a:gd name="T33" fmla="*/ 301 h 2213"/>
                <a:gd name="T34" fmla="*/ 67 w 2213"/>
                <a:gd name="T35" fmla="*/ 508 h 2213"/>
                <a:gd name="T36" fmla="*/ 243 w 2213"/>
                <a:gd name="T37" fmla="*/ 1242 h 2213"/>
                <a:gd name="T38" fmla="*/ 1019 w 2213"/>
                <a:gd name="T39" fmla="*/ 555 h 2213"/>
                <a:gd name="T40" fmla="*/ 1600 w 2213"/>
                <a:gd name="T41" fmla="*/ 428 h 2213"/>
                <a:gd name="T42" fmla="*/ 1658 w 2213"/>
                <a:gd name="T43" fmla="*/ 1019 h 2213"/>
                <a:gd name="T44" fmla="*/ 1784 w 2213"/>
                <a:gd name="T45" fmla="*/ 1600 h 2213"/>
                <a:gd name="T46" fmla="*/ 1194 w 2213"/>
                <a:gd name="T47" fmla="*/ 1658 h 2213"/>
                <a:gd name="T48" fmla="*/ 613 w 2213"/>
                <a:gd name="T49" fmla="*/ 1784 h 2213"/>
                <a:gd name="T50" fmla="*/ 555 w 2213"/>
                <a:gd name="T51" fmla="*/ 1193 h 2213"/>
                <a:gd name="T52" fmla="*/ 429 w 2213"/>
                <a:gd name="T53" fmla="*/ 613 h 2213"/>
                <a:gd name="T54" fmla="*/ 1019 w 2213"/>
                <a:gd name="T55" fmla="*/ 555 h 2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3" h="2213">
                  <a:moveTo>
                    <a:pt x="243" y="1242"/>
                  </a:moveTo>
                  <a:cubicBezTo>
                    <a:pt x="282" y="1492"/>
                    <a:pt x="302" y="1746"/>
                    <a:pt x="302" y="1995"/>
                  </a:cubicBezTo>
                  <a:cubicBezTo>
                    <a:pt x="301" y="2213"/>
                    <a:pt x="301" y="2213"/>
                    <a:pt x="301" y="2213"/>
                  </a:cubicBezTo>
                  <a:cubicBezTo>
                    <a:pt x="508" y="2146"/>
                    <a:pt x="508" y="2146"/>
                    <a:pt x="508" y="2146"/>
                  </a:cubicBezTo>
                  <a:cubicBezTo>
                    <a:pt x="746" y="2069"/>
                    <a:pt x="993" y="2009"/>
                    <a:pt x="1243" y="1970"/>
                  </a:cubicBezTo>
                  <a:cubicBezTo>
                    <a:pt x="1490" y="1931"/>
                    <a:pt x="1741" y="1911"/>
                    <a:pt x="1988" y="1911"/>
                  </a:cubicBezTo>
                  <a:cubicBezTo>
                    <a:pt x="1991" y="1911"/>
                    <a:pt x="1993" y="1911"/>
                    <a:pt x="1995" y="1911"/>
                  </a:cubicBezTo>
                  <a:cubicBezTo>
                    <a:pt x="2213" y="1912"/>
                    <a:pt x="2213" y="1912"/>
                    <a:pt x="2213" y="1912"/>
                  </a:cubicBezTo>
                  <a:cubicBezTo>
                    <a:pt x="2146" y="1705"/>
                    <a:pt x="2146" y="1705"/>
                    <a:pt x="2146" y="1705"/>
                  </a:cubicBezTo>
                  <a:cubicBezTo>
                    <a:pt x="2069" y="1467"/>
                    <a:pt x="2010" y="1220"/>
                    <a:pt x="1970" y="970"/>
                  </a:cubicBezTo>
                  <a:cubicBezTo>
                    <a:pt x="1931" y="720"/>
                    <a:pt x="1911" y="467"/>
                    <a:pt x="1911" y="217"/>
                  </a:cubicBezTo>
                  <a:cubicBezTo>
                    <a:pt x="1912" y="0"/>
                    <a:pt x="1912" y="0"/>
                    <a:pt x="1912" y="0"/>
                  </a:cubicBezTo>
                  <a:cubicBezTo>
                    <a:pt x="1705" y="67"/>
                    <a:pt x="1705" y="67"/>
                    <a:pt x="1705" y="67"/>
                  </a:cubicBezTo>
                  <a:cubicBezTo>
                    <a:pt x="1467" y="144"/>
                    <a:pt x="1220" y="203"/>
                    <a:pt x="970" y="243"/>
                  </a:cubicBezTo>
                  <a:cubicBezTo>
                    <a:pt x="723" y="282"/>
                    <a:pt x="472" y="301"/>
                    <a:pt x="225" y="301"/>
                  </a:cubicBezTo>
                  <a:cubicBezTo>
                    <a:pt x="222" y="301"/>
                    <a:pt x="220" y="301"/>
                    <a:pt x="218" y="30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67" y="508"/>
                    <a:pt x="67" y="508"/>
                    <a:pt x="67" y="508"/>
                  </a:cubicBezTo>
                  <a:cubicBezTo>
                    <a:pt x="144" y="746"/>
                    <a:pt x="203" y="993"/>
                    <a:pt x="243" y="1242"/>
                  </a:cubicBezTo>
                  <a:close/>
                  <a:moveTo>
                    <a:pt x="1019" y="555"/>
                  </a:moveTo>
                  <a:cubicBezTo>
                    <a:pt x="1215" y="524"/>
                    <a:pt x="1410" y="481"/>
                    <a:pt x="1600" y="428"/>
                  </a:cubicBezTo>
                  <a:cubicBezTo>
                    <a:pt x="1608" y="625"/>
                    <a:pt x="1627" y="823"/>
                    <a:pt x="1658" y="1019"/>
                  </a:cubicBezTo>
                  <a:cubicBezTo>
                    <a:pt x="1689" y="1215"/>
                    <a:pt x="1731" y="1410"/>
                    <a:pt x="1784" y="1600"/>
                  </a:cubicBezTo>
                  <a:cubicBezTo>
                    <a:pt x="1587" y="1608"/>
                    <a:pt x="1389" y="1627"/>
                    <a:pt x="1194" y="1658"/>
                  </a:cubicBezTo>
                  <a:cubicBezTo>
                    <a:pt x="998" y="1689"/>
                    <a:pt x="803" y="1731"/>
                    <a:pt x="613" y="1784"/>
                  </a:cubicBezTo>
                  <a:cubicBezTo>
                    <a:pt x="605" y="1587"/>
                    <a:pt x="586" y="1389"/>
                    <a:pt x="555" y="1193"/>
                  </a:cubicBezTo>
                  <a:cubicBezTo>
                    <a:pt x="524" y="997"/>
                    <a:pt x="482" y="803"/>
                    <a:pt x="429" y="613"/>
                  </a:cubicBezTo>
                  <a:cubicBezTo>
                    <a:pt x="626" y="605"/>
                    <a:pt x="824" y="585"/>
                    <a:pt x="1019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7" name="Freeform 22">
              <a:extLst>
                <a:ext uri="{FF2B5EF4-FFF2-40B4-BE49-F238E27FC236}">
                  <a16:creationId xmlns="" xmlns:a16="http://schemas.microsoft.com/office/drawing/2014/main" id="{B1C4E810-FE56-4368-A4F2-BD81E8198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153"/>
              <a:ext cx="2566" cy="1709"/>
            </a:xfrm>
            <a:custGeom>
              <a:avLst/>
              <a:gdLst>
                <a:gd name="T0" fmla="*/ 2437 w 10695"/>
                <a:gd name="T1" fmla="*/ 7019 h 7137"/>
                <a:gd name="T2" fmla="*/ 2824 w 10695"/>
                <a:gd name="T3" fmla="*/ 7119 h 7137"/>
                <a:gd name="T4" fmla="*/ 2610 w 10695"/>
                <a:gd name="T5" fmla="*/ 6781 h 7137"/>
                <a:gd name="T6" fmla="*/ 2021 w 10695"/>
                <a:gd name="T7" fmla="*/ 5218 h 7137"/>
                <a:gd name="T8" fmla="*/ 5456 w 10695"/>
                <a:gd name="T9" fmla="*/ 496 h 7137"/>
                <a:gd name="T10" fmla="*/ 8527 w 10695"/>
                <a:gd name="T11" fmla="*/ 1238 h 7137"/>
                <a:gd name="T12" fmla="*/ 10177 w 10695"/>
                <a:gd name="T13" fmla="*/ 3932 h 7137"/>
                <a:gd name="T14" fmla="*/ 10098 w 10695"/>
                <a:gd name="T15" fmla="*/ 5601 h 7137"/>
                <a:gd name="T16" fmla="*/ 9998 w 10695"/>
                <a:gd name="T17" fmla="*/ 5988 h 7137"/>
                <a:gd name="T18" fmla="*/ 10335 w 10695"/>
                <a:gd name="T19" fmla="*/ 5774 h 7137"/>
                <a:gd name="T20" fmla="*/ 10695 w 10695"/>
                <a:gd name="T21" fmla="*/ 5570 h 7137"/>
                <a:gd name="T22" fmla="*/ 10695 w 10695"/>
                <a:gd name="T23" fmla="*/ 5221 h 7137"/>
                <a:gd name="T24" fmla="*/ 10480 w 10695"/>
                <a:gd name="T25" fmla="*/ 5325 h 7137"/>
                <a:gd name="T26" fmla="*/ 10489 w 10695"/>
                <a:gd name="T27" fmla="*/ 3882 h 7137"/>
                <a:gd name="T28" fmla="*/ 8713 w 10695"/>
                <a:gd name="T29" fmla="*/ 982 h 7137"/>
                <a:gd name="T30" fmla="*/ 5407 w 10695"/>
                <a:gd name="T31" fmla="*/ 184 h 7137"/>
                <a:gd name="T32" fmla="*/ 1709 w 10695"/>
                <a:gd name="T33" fmla="*/ 5267 h 7137"/>
                <a:gd name="T34" fmla="*/ 2161 w 10695"/>
                <a:gd name="T35" fmla="*/ 6637 h 7137"/>
                <a:gd name="T36" fmla="*/ 719 w 10695"/>
                <a:gd name="T37" fmla="*/ 6628 h 7137"/>
                <a:gd name="T38" fmla="*/ 0 w 10695"/>
                <a:gd name="T39" fmla="*/ 6803 h 7137"/>
                <a:gd name="T40" fmla="*/ 0 w 10695"/>
                <a:gd name="T41" fmla="*/ 7137 h 7137"/>
                <a:gd name="T42" fmla="*/ 768 w 10695"/>
                <a:gd name="T43" fmla="*/ 6940 h 7137"/>
                <a:gd name="T44" fmla="*/ 2437 w 10695"/>
                <a:gd name="T45" fmla="*/ 7019 h 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95" h="7137">
                  <a:moveTo>
                    <a:pt x="2437" y="7019"/>
                  </a:moveTo>
                  <a:cubicBezTo>
                    <a:pt x="2824" y="7119"/>
                    <a:pt x="2824" y="7119"/>
                    <a:pt x="2824" y="7119"/>
                  </a:cubicBezTo>
                  <a:cubicBezTo>
                    <a:pt x="2610" y="6781"/>
                    <a:pt x="2610" y="6781"/>
                    <a:pt x="2610" y="6781"/>
                  </a:cubicBezTo>
                  <a:cubicBezTo>
                    <a:pt x="2307" y="6305"/>
                    <a:pt x="2109" y="5779"/>
                    <a:pt x="2021" y="5218"/>
                  </a:cubicBezTo>
                  <a:cubicBezTo>
                    <a:pt x="1666" y="2969"/>
                    <a:pt x="3207" y="851"/>
                    <a:pt x="5456" y="496"/>
                  </a:cubicBezTo>
                  <a:cubicBezTo>
                    <a:pt x="6544" y="325"/>
                    <a:pt x="7634" y="588"/>
                    <a:pt x="8527" y="1238"/>
                  </a:cubicBezTo>
                  <a:cubicBezTo>
                    <a:pt x="9420" y="1887"/>
                    <a:pt x="10006" y="2844"/>
                    <a:pt x="10177" y="3932"/>
                  </a:cubicBezTo>
                  <a:cubicBezTo>
                    <a:pt x="10266" y="4493"/>
                    <a:pt x="10239" y="5054"/>
                    <a:pt x="10098" y="5601"/>
                  </a:cubicBezTo>
                  <a:cubicBezTo>
                    <a:pt x="9998" y="5988"/>
                    <a:pt x="9998" y="5988"/>
                    <a:pt x="9998" y="5988"/>
                  </a:cubicBezTo>
                  <a:cubicBezTo>
                    <a:pt x="10335" y="5774"/>
                    <a:pt x="10335" y="5774"/>
                    <a:pt x="10335" y="5774"/>
                  </a:cubicBezTo>
                  <a:cubicBezTo>
                    <a:pt x="10452" y="5699"/>
                    <a:pt x="10572" y="5632"/>
                    <a:pt x="10695" y="5570"/>
                  </a:cubicBezTo>
                  <a:cubicBezTo>
                    <a:pt x="10695" y="5221"/>
                    <a:pt x="10695" y="5221"/>
                    <a:pt x="10695" y="5221"/>
                  </a:cubicBezTo>
                  <a:cubicBezTo>
                    <a:pt x="10623" y="5254"/>
                    <a:pt x="10551" y="5288"/>
                    <a:pt x="10480" y="5325"/>
                  </a:cubicBezTo>
                  <a:cubicBezTo>
                    <a:pt x="10562" y="4850"/>
                    <a:pt x="10565" y="4366"/>
                    <a:pt x="10489" y="3882"/>
                  </a:cubicBezTo>
                  <a:cubicBezTo>
                    <a:pt x="10305" y="2712"/>
                    <a:pt x="9674" y="1682"/>
                    <a:pt x="8713" y="982"/>
                  </a:cubicBezTo>
                  <a:cubicBezTo>
                    <a:pt x="7752" y="283"/>
                    <a:pt x="6578" y="0"/>
                    <a:pt x="5407" y="184"/>
                  </a:cubicBezTo>
                  <a:cubicBezTo>
                    <a:pt x="2986" y="566"/>
                    <a:pt x="1327" y="2846"/>
                    <a:pt x="1709" y="5267"/>
                  </a:cubicBezTo>
                  <a:cubicBezTo>
                    <a:pt x="1785" y="5750"/>
                    <a:pt x="1937" y="6210"/>
                    <a:pt x="2161" y="6637"/>
                  </a:cubicBezTo>
                  <a:cubicBezTo>
                    <a:pt x="1686" y="6555"/>
                    <a:pt x="1202" y="6551"/>
                    <a:pt x="719" y="6628"/>
                  </a:cubicBezTo>
                  <a:cubicBezTo>
                    <a:pt x="472" y="6667"/>
                    <a:pt x="232" y="6725"/>
                    <a:pt x="0" y="6803"/>
                  </a:cubicBezTo>
                  <a:cubicBezTo>
                    <a:pt x="0" y="7137"/>
                    <a:pt x="0" y="7137"/>
                    <a:pt x="0" y="7137"/>
                  </a:cubicBezTo>
                  <a:cubicBezTo>
                    <a:pt x="247" y="7048"/>
                    <a:pt x="503" y="6981"/>
                    <a:pt x="768" y="6940"/>
                  </a:cubicBezTo>
                  <a:cubicBezTo>
                    <a:pt x="1329" y="6851"/>
                    <a:pt x="1891" y="6878"/>
                    <a:pt x="2437" y="70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8" name="Freeform 23">
              <a:extLst>
                <a:ext uri="{FF2B5EF4-FFF2-40B4-BE49-F238E27FC236}">
                  <a16:creationId xmlns="" xmlns:a16="http://schemas.microsoft.com/office/drawing/2014/main" id="{A4E10DAA-3FE2-41CB-92B1-3AD83B0A9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1" y="2515"/>
              <a:ext cx="134" cy="134"/>
            </a:xfrm>
            <a:custGeom>
              <a:avLst/>
              <a:gdLst>
                <a:gd name="T0" fmla="*/ 41 w 562"/>
                <a:gd name="T1" fmla="*/ 318 h 562"/>
                <a:gd name="T2" fmla="*/ 53 w 562"/>
                <a:gd name="T3" fmla="*/ 401 h 562"/>
                <a:gd name="T4" fmla="*/ 77 w 562"/>
                <a:gd name="T5" fmla="*/ 562 h 562"/>
                <a:gd name="T6" fmla="*/ 236 w 562"/>
                <a:gd name="T7" fmla="*/ 534 h 562"/>
                <a:gd name="T8" fmla="*/ 318 w 562"/>
                <a:gd name="T9" fmla="*/ 520 h 562"/>
                <a:gd name="T10" fmla="*/ 318 w 562"/>
                <a:gd name="T11" fmla="*/ 520 h 562"/>
                <a:gd name="T12" fmla="*/ 401 w 562"/>
                <a:gd name="T13" fmla="*/ 508 h 562"/>
                <a:gd name="T14" fmla="*/ 562 w 562"/>
                <a:gd name="T15" fmla="*/ 485 h 562"/>
                <a:gd name="T16" fmla="*/ 534 w 562"/>
                <a:gd name="T17" fmla="*/ 324 h 562"/>
                <a:gd name="T18" fmla="*/ 520 w 562"/>
                <a:gd name="T19" fmla="*/ 242 h 562"/>
                <a:gd name="T20" fmla="*/ 508 w 562"/>
                <a:gd name="T21" fmla="*/ 160 h 562"/>
                <a:gd name="T22" fmla="*/ 485 w 562"/>
                <a:gd name="T23" fmla="*/ 0 h 562"/>
                <a:gd name="T24" fmla="*/ 326 w 562"/>
                <a:gd name="T25" fmla="*/ 27 h 562"/>
                <a:gd name="T26" fmla="*/ 243 w 562"/>
                <a:gd name="T27" fmla="*/ 40 h 562"/>
                <a:gd name="T28" fmla="*/ 160 w 562"/>
                <a:gd name="T29" fmla="*/ 53 h 562"/>
                <a:gd name="T30" fmla="*/ 0 w 562"/>
                <a:gd name="T31" fmla="*/ 76 h 562"/>
                <a:gd name="T32" fmla="*/ 27 w 562"/>
                <a:gd name="T33" fmla="*/ 235 h 562"/>
                <a:gd name="T34" fmla="*/ 41 w 562"/>
                <a:gd name="T35" fmla="*/ 31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" h="562">
                  <a:moveTo>
                    <a:pt x="41" y="318"/>
                  </a:moveTo>
                  <a:cubicBezTo>
                    <a:pt x="45" y="346"/>
                    <a:pt x="49" y="373"/>
                    <a:pt x="53" y="401"/>
                  </a:cubicBezTo>
                  <a:cubicBezTo>
                    <a:pt x="77" y="562"/>
                    <a:pt x="77" y="562"/>
                    <a:pt x="77" y="562"/>
                  </a:cubicBezTo>
                  <a:cubicBezTo>
                    <a:pt x="236" y="534"/>
                    <a:pt x="236" y="534"/>
                    <a:pt x="236" y="534"/>
                  </a:cubicBezTo>
                  <a:cubicBezTo>
                    <a:pt x="264" y="529"/>
                    <a:pt x="291" y="525"/>
                    <a:pt x="318" y="520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46" y="516"/>
                    <a:pt x="373" y="512"/>
                    <a:pt x="401" y="508"/>
                  </a:cubicBezTo>
                  <a:cubicBezTo>
                    <a:pt x="562" y="485"/>
                    <a:pt x="562" y="485"/>
                    <a:pt x="562" y="485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29" y="297"/>
                    <a:pt x="525" y="270"/>
                    <a:pt x="520" y="242"/>
                  </a:cubicBezTo>
                  <a:cubicBezTo>
                    <a:pt x="516" y="215"/>
                    <a:pt x="512" y="188"/>
                    <a:pt x="508" y="16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298" y="31"/>
                    <a:pt x="270" y="36"/>
                    <a:pt x="243" y="40"/>
                  </a:cubicBezTo>
                  <a:cubicBezTo>
                    <a:pt x="215" y="45"/>
                    <a:pt x="187" y="49"/>
                    <a:pt x="160" y="5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7" y="235"/>
                    <a:pt x="27" y="235"/>
                    <a:pt x="27" y="235"/>
                  </a:cubicBezTo>
                  <a:cubicBezTo>
                    <a:pt x="32" y="263"/>
                    <a:pt x="36" y="291"/>
                    <a:pt x="41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9" name="Freeform 24">
              <a:extLst>
                <a:ext uri="{FF2B5EF4-FFF2-40B4-BE49-F238E27FC236}">
                  <a16:creationId xmlns="" xmlns:a16="http://schemas.microsoft.com/office/drawing/2014/main" id="{037B6028-A4FD-49B8-82F4-30AB52390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7" y="2975"/>
              <a:ext cx="1623" cy="1345"/>
            </a:xfrm>
            <a:custGeom>
              <a:avLst/>
              <a:gdLst>
                <a:gd name="T0" fmla="*/ 3380 w 6766"/>
                <a:gd name="T1" fmla="*/ 471 h 5616"/>
                <a:gd name="T2" fmla="*/ 3927 w 6766"/>
                <a:gd name="T3" fmla="*/ 428 h 5616"/>
                <a:gd name="T4" fmla="*/ 6766 w 6766"/>
                <a:gd name="T5" fmla="*/ 1888 h 5616"/>
                <a:gd name="T6" fmla="*/ 6766 w 6766"/>
                <a:gd name="T7" fmla="*/ 1384 h 5616"/>
                <a:gd name="T8" fmla="*/ 6167 w 6766"/>
                <a:gd name="T9" fmla="*/ 843 h 5616"/>
                <a:gd name="T10" fmla="*/ 3331 w 6766"/>
                <a:gd name="T11" fmla="*/ 159 h 5616"/>
                <a:gd name="T12" fmla="*/ 843 w 6766"/>
                <a:gd name="T13" fmla="*/ 1683 h 5616"/>
                <a:gd name="T14" fmla="*/ 159 w 6766"/>
                <a:gd name="T15" fmla="*/ 4519 h 5616"/>
                <a:gd name="T16" fmla="*/ 508 w 6766"/>
                <a:gd name="T17" fmla="*/ 5616 h 5616"/>
                <a:gd name="T18" fmla="*/ 863 w 6766"/>
                <a:gd name="T19" fmla="*/ 5616 h 5616"/>
                <a:gd name="T20" fmla="*/ 471 w 6766"/>
                <a:gd name="T21" fmla="*/ 4470 h 5616"/>
                <a:gd name="T22" fmla="*/ 3380 w 6766"/>
                <a:gd name="T23" fmla="*/ 471 h 5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6" h="5616">
                  <a:moveTo>
                    <a:pt x="3380" y="471"/>
                  </a:moveTo>
                  <a:cubicBezTo>
                    <a:pt x="3564" y="442"/>
                    <a:pt x="3747" y="428"/>
                    <a:pt x="3927" y="428"/>
                  </a:cubicBezTo>
                  <a:cubicBezTo>
                    <a:pt x="5070" y="428"/>
                    <a:pt x="6121" y="991"/>
                    <a:pt x="6766" y="1888"/>
                  </a:cubicBezTo>
                  <a:cubicBezTo>
                    <a:pt x="6766" y="1384"/>
                    <a:pt x="6766" y="1384"/>
                    <a:pt x="6766" y="1384"/>
                  </a:cubicBezTo>
                  <a:cubicBezTo>
                    <a:pt x="6588" y="1186"/>
                    <a:pt x="6388" y="1004"/>
                    <a:pt x="6167" y="843"/>
                  </a:cubicBezTo>
                  <a:cubicBezTo>
                    <a:pt x="5343" y="244"/>
                    <a:pt x="4336" y="0"/>
                    <a:pt x="3331" y="159"/>
                  </a:cubicBezTo>
                  <a:cubicBezTo>
                    <a:pt x="2327" y="317"/>
                    <a:pt x="1443" y="858"/>
                    <a:pt x="843" y="1683"/>
                  </a:cubicBezTo>
                  <a:cubicBezTo>
                    <a:pt x="244" y="2507"/>
                    <a:pt x="0" y="3514"/>
                    <a:pt x="159" y="4519"/>
                  </a:cubicBezTo>
                  <a:cubicBezTo>
                    <a:pt x="220" y="4910"/>
                    <a:pt x="341" y="5278"/>
                    <a:pt x="508" y="5616"/>
                  </a:cubicBezTo>
                  <a:cubicBezTo>
                    <a:pt x="863" y="5616"/>
                    <a:pt x="863" y="5616"/>
                    <a:pt x="863" y="5616"/>
                  </a:cubicBezTo>
                  <a:cubicBezTo>
                    <a:pt x="669" y="5264"/>
                    <a:pt x="535" y="4878"/>
                    <a:pt x="471" y="4470"/>
                  </a:cubicBezTo>
                  <a:cubicBezTo>
                    <a:pt x="170" y="2565"/>
                    <a:pt x="1476" y="771"/>
                    <a:pt x="3380" y="4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0" name="Freeform 25">
              <a:extLst>
                <a:ext uri="{FF2B5EF4-FFF2-40B4-BE49-F238E27FC236}">
                  <a16:creationId xmlns="" xmlns:a16="http://schemas.microsoft.com/office/drawing/2014/main" id="{445E4E9B-0769-4758-90D5-8CAA3C30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-3"/>
              <a:ext cx="2566" cy="1706"/>
            </a:xfrm>
            <a:custGeom>
              <a:avLst/>
              <a:gdLst>
                <a:gd name="T0" fmla="*/ 1422 w 10695"/>
                <a:gd name="T1" fmla="*/ 6907 h 7121"/>
                <a:gd name="T2" fmla="*/ 1640 w 10695"/>
                <a:gd name="T3" fmla="*/ 6907 h 7121"/>
                <a:gd name="T4" fmla="*/ 1573 w 10695"/>
                <a:gd name="T5" fmla="*/ 6700 h 7121"/>
                <a:gd name="T6" fmla="*/ 1397 w 10695"/>
                <a:gd name="T7" fmla="*/ 5966 h 7121"/>
                <a:gd name="T8" fmla="*/ 5358 w 10695"/>
                <a:gd name="T9" fmla="*/ 523 h 7121"/>
                <a:gd name="T10" fmla="*/ 8898 w 10695"/>
                <a:gd name="T11" fmla="*/ 1377 h 7121"/>
                <a:gd name="T12" fmla="*/ 10695 w 10695"/>
                <a:gd name="T13" fmla="*/ 3985 h 7121"/>
                <a:gd name="T14" fmla="*/ 10695 w 10695"/>
                <a:gd name="T15" fmla="*/ 3067 h 7121"/>
                <a:gd name="T16" fmla="*/ 9084 w 10695"/>
                <a:gd name="T17" fmla="*/ 1122 h 7121"/>
                <a:gd name="T18" fmla="*/ 5308 w 10695"/>
                <a:gd name="T19" fmla="*/ 211 h 7121"/>
                <a:gd name="T20" fmla="*/ 1085 w 10695"/>
                <a:gd name="T21" fmla="*/ 6015 h 7121"/>
                <a:gd name="T22" fmla="*/ 1211 w 10695"/>
                <a:gd name="T23" fmla="*/ 6595 h 7121"/>
                <a:gd name="T24" fmla="*/ 620 w 10695"/>
                <a:gd name="T25" fmla="*/ 6654 h 7121"/>
                <a:gd name="T26" fmla="*/ 0 w 10695"/>
                <a:gd name="T27" fmla="*/ 6791 h 7121"/>
                <a:gd name="T28" fmla="*/ 0 w 10695"/>
                <a:gd name="T29" fmla="*/ 7121 h 7121"/>
                <a:gd name="T30" fmla="*/ 669 w 10695"/>
                <a:gd name="T31" fmla="*/ 6966 h 7121"/>
                <a:gd name="T32" fmla="*/ 1422 w 10695"/>
                <a:gd name="T33" fmla="*/ 6907 h 7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95" h="7121">
                  <a:moveTo>
                    <a:pt x="1422" y="6907"/>
                  </a:moveTo>
                  <a:cubicBezTo>
                    <a:pt x="1640" y="6907"/>
                    <a:pt x="1640" y="6907"/>
                    <a:pt x="1640" y="6907"/>
                  </a:cubicBezTo>
                  <a:cubicBezTo>
                    <a:pt x="1573" y="6700"/>
                    <a:pt x="1573" y="6700"/>
                    <a:pt x="1573" y="6700"/>
                  </a:cubicBezTo>
                  <a:cubicBezTo>
                    <a:pt x="1495" y="6463"/>
                    <a:pt x="1436" y="6216"/>
                    <a:pt x="1397" y="5966"/>
                  </a:cubicBezTo>
                  <a:cubicBezTo>
                    <a:pt x="988" y="3373"/>
                    <a:pt x="2765" y="931"/>
                    <a:pt x="5358" y="523"/>
                  </a:cubicBezTo>
                  <a:cubicBezTo>
                    <a:pt x="6611" y="325"/>
                    <a:pt x="7869" y="628"/>
                    <a:pt x="8898" y="1377"/>
                  </a:cubicBezTo>
                  <a:cubicBezTo>
                    <a:pt x="9789" y="2025"/>
                    <a:pt x="10414" y="2939"/>
                    <a:pt x="10695" y="3985"/>
                  </a:cubicBezTo>
                  <a:cubicBezTo>
                    <a:pt x="10695" y="3067"/>
                    <a:pt x="10695" y="3067"/>
                    <a:pt x="10695" y="3067"/>
                  </a:cubicBezTo>
                  <a:cubicBezTo>
                    <a:pt x="10336" y="2302"/>
                    <a:pt x="9788" y="1634"/>
                    <a:pt x="9084" y="1122"/>
                  </a:cubicBezTo>
                  <a:cubicBezTo>
                    <a:pt x="7986" y="323"/>
                    <a:pt x="6645" y="0"/>
                    <a:pt x="5308" y="211"/>
                  </a:cubicBezTo>
                  <a:cubicBezTo>
                    <a:pt x="2544" y="646"/>
                    <a:pt x="649" y="3250"/>
                    <a:pt x="1085" y="6015"/>
                  </a:cubicBezTo>
                  <a:cubicBezTo>
                    <a:pt x="1116" y="6211"/>
                    <a:pt x="1158" y="6405"/>
                    <a:pt x="1211" y="6595"/>
                  </a:cubicBezTo>
                  <a:cubicBezTo>
                    <a:pt x="1014" y="6603"/>
                    <a:pt x="816" y="6623"/>
                    <a:pt x="620" y="6654"/>
                  </a:cubicBezTo>
                  <a:cubicBezTo>
                    <a:pt x="409" y="6687"/>
                    <a:pt x="202" y="6733"/>
                    <a:pt x="0" y="6791"/>
                  </a:cubicBezTo>
                  <a:cubicBezTo>
                    <a:pt x="0" y="7121"/>
                    <a:pt x="0" y="7121"/>
                    <a:pt x="0" y="7121"/>
                  </a:cubicBezTo>
                  <a:cubicBezTo>
                    <a:pt x="217" y="7054"/>
                    <a:pt x="441" y="7002"/>
                    <a:pt x="669" y="6966"/>
                  </a:cubicBezTo>
                  <a:cubicBezTo>
                    <a:pt x="919" y="6926"/>
                    <a:pt x="1174" y="6905"/>
                    <a:pt x="1422" y="69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1" name="Freeform 26">
              <a:extLst>
                <a:ext uri="{FF2B5EF4-FFF2-40B4-BE49-F238E27FC236}">
                  <a16:creationId xmlns="" xmlns:a16="http://schemas.microsoft.com/office/drawing/2014/main" id="{219B7E28-32A0-4E0D-8A9A-DFF9C81D1B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033"/>
              <a:ext cx="1099" cy="1097"/>
            </a:xfrm>
            <a:custGeom>
              <a:avLst/>
              <a:gdLst>
                <a:gd name="T0" fmla="*/ 624 w 4581"/>
                <a:gd name="T1" fmla="*/ 4581 h 4581"/>
                <a:gd name="T2" fmla="*/ 961 w 4581"/>
                <a:gd name="T3" fmla="*/ 4367 h 4581"/>
                <a:gd name="T4" fmla="*/ 2525 w 4581"/>
                <a:gd name="T5" fmla="*/ 3778 h 4581"/>
                <a:gd name="T6" fmla="*/ 4194 w 4581"/>
                <a:gd name="T7" fmla="*/ 3857 h 4581"/>
                <a:gd name="T8" fmla="*/ 4581 w 4581"/>
                <a:gd name="T9" fmla="*/ 3957 h 4581"/>
                <a:gd name="T10" fmla="*/ 4367 w 4581"/>
                <a:gd name="T11" fmla="*/ 3620 h 4581"/>
                <a:gd name="T12" fmla="*/ 3778 w 4581"/>
                <a:gd name="T13" fmla="*/ 2056 h 4581"/>
                <a:gd name="T14" fmla="*/ 3857 w 4581"/>
                <a:gd name="T15" fmla="*/ 387 h 4581"/>
                <a:gd name="T16" fmla="*/ 3957 w 4581"/>
                <a:gd name="T17" fmla="*/ 0 h 4581"/>
                <a:gd name="T18" fmla="*/ 3620 w 4581"/>
                <a:gd name="T19" fmla="*/ 214 h 4581"/>
                <a:gd name="T20" fmla="*/ 2056 w 4581"/>
                <a:gd name="T21" fmla="*/ 803 h 4581"/>
                <a:gd name="T22" fmla="*/ 387 w 4581"/>
                <a:gd name="T23" fmla="*/ 724 h 4581"/>
                <a:gd name="T24" fmla="*/ 0 w 4581"/>
                <a:gd name="T25" fmla="*/ 624 h 4581"/>
                <a:gd name="T26" fmla="*/ 214 w 4581"/>
                <a:gd name="T27" fmla="*/ 961 h 4581"/>
                <a:gd name="T28" fmla="*/ 803 w 4581"/>
                <a:gd name="T29" fmla="*/ 2525 h 4581"/>
                <a:gd name="T30" fmla="*/ 724 w 4581"/>
                <a:gd name="T31" fmla="*/ 4194 h 4581"/>
                <a:gd name="T32" fmla="*/ 624 w 4581"/>
                <a:gd name="T33" fmla="*/ 4581 h 4581"/>
                <a:gd name="T34" fmla="*/ 662 w 4581"/>
                <a:gd name="T35" fmla="*/ 1106 h 4581"/>
                <a:gd name="T36" fmla="*/ 2105 w 4581"/>
                <a:gd name="T37" fmla="*/ 1115 h 4581"/>
                <a:gd name="T38" fmla="*/ 3475 w 4581"/>
                <a:gd name="T39" fmla="*/ 662 h 4581"/>
                <a:gd name="T40" fmla="*/ 3466 w 4581"/>
                <a:gd name="T41" fmla="*/ 2105 h 4581"/>
                <a:gd name="T42" fmla="*/ 3919 w 4581"/>
                <a:gd name="T43" fmla="*/ 3475 h 4581"/>
                <a:gd name="T44" fmla="*/ 2476 w 4581"/>
                <a:gd name="T45" fmla="*/ 3466 h 4581"/>
                <a:gd name="T46" fmla="*/ 1106 w 4581"/>
                <a:gd name="T47" fmla="*/ 3919 h 4581"/>
                <a:gd name="T48" fmla="*/ 1115 w 4581"/>
                <a:gd name="T49" fmla="*/ 2476 h 4581"/>
                <a:gd name="T50" fmla="*/ 662 w 4581"/>
                <a:gd name="T51" fmla="*/ 1106 h 4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81" h="4581">
                  <a:moveTo>
                    <a:pt x="624" y="4581"/>
                  </a:moveTo>
                  <a:cubicBezTo>
                    <a:pt x="961" y="4367"/>
                    <a:pt x="961" y="4367"/>
                    <a:pt x="961" y="4367"/>
                  </a:cubicBezTo>
                  <a:cubicBezTo>
                    <a:pt x="1438" y="4065"/>
                    <a:pt x="1964" y="3866"/>
                    <a:pt x="2525" y="3778"/>
                  </a:cubicBezTo>
                  <a:cubicBezTo>
                    <a:pt x="3086" y="3689"/>
                    <a:pt x="3648" y="3716"/>
                    <a:pt x="4194" y="3857"/>
                  </a:cubicBezTo>
                  <a:cubicBezTo>
                    <a:pt x="4581" y="3957"/>
                    <a:pt x="4581" y="3957"/>
                    <a:pt x="4581" y="3957"/>
                  </a:cubicBezTo>
                  <a:cubicBezTo>
                    <a:pt x="4367" y="3620"/>
                    <a:pt x="4367" y="3620"/>
                    <a:pt x="4367" y="3620"/>
                  </a:cubicBezTo>
                  <a:cubicBezTo>
                    <a:pt x="4065" y="3143"/>
                    <a:pt x="3867" y="2617"/>
                    <a:pt x="3778" y="2056"/>
                  </a:cubicBezTo>
                  <a:cubicBezTo>
                    <a:pt x="3690" y="1494"/>
                    <a:pt x="3716" y="933"/>
                    <a:pt x="3857" y="387"/>
                  </a:cubicBezTo>
                  <a:cubicBezTo>
                    <a:pt x="3957" y="0"/>
                    <a:pt x="3957" y="0"/>
                    <a:pt x="3957" y="0"/>
                  </a:cubicBezTo>
                  <a:cubicBezTo>
                    <a:pt x="3620" y="214"/>
                    <a:pt x="3620" y="214"/>
                    <a:pt x="3620" y="214"/>
                  </a:cubicBezTo>
                  <a:cubicBezTo>
                    <a:pt x="3143" y="516"/>
                    <a:pt x="2617" y="714"/>
                    <a:pt x="2056" y="803"/>
                  </a:cubicBezTo>
                  <a:cubicBezTo>
                    <a:pt x="1495" y="891"/>
                    <a:pt x="933" y="865"/>
                    <a:pt x="387" y="724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214" y="961"/>
                    <a:pt x="214" y="961"/>
                    <a:pt x="214" y="961"/>
                  </a:cubicBezTo>
                  <a:cubicBezTo>
                    <a:pt x="516" y="1437"/>
                    <a:pt x="714" y="1963"/>
                    <a:pt x="803" y="2525"/>
                  </a:cubicBezTo>
                  <a:cubicBezTo>
                    <a:pt x="891" y="3086"/>
                    <a:pt x="865" y="3648"/>
                    <a:pt x="724" y="4194"/>
                  </a:cubicBezTo>
                  <a:lnTo>
                    <a:pt x="624" y="4581"/>
                  </a:lnTo>
                  <a:close/>
                  <a:moveTo>
                    <a:pt x="662" y="1106"/>
                  </a:moveTo>
                  <a:cubicBezTo>
                    <a:pt x="1138" y="1188"/>
                    <a:pt x="1622" y="1191"/>
                    <a:pt x="2105" y="1115"/>
                  </a:cubicBezTo>
                  <a:cubicBezTo>
                    <a:pt x="2589" y="1038"/>
                    <a:pt x="3048" y="887"/>
                    <a:pt x="3475" y="662"/>
                  </a:cubicBezTo>
                  <a:cubicBezTo>
                    <a:pt x="3393" y="1138"/>
                    <a:pt x="3390" y="1621"/>
                    <a:pt x="3466" y="2105"/>
                  </a:cubicBezTo>
                  <a:cubicBezTo>
                    <a:pt x="3542" y="2589"/>
                    <a:pt x="3694" y="3048"/>
                    <a:pt x="3919" y="3475"/>
                  </a:cubicBezTo>
                  <a:cubicBezTo>
                    <a:pt x="3443" y="3393"/>
                    <a:pt x="2959" y="3390"/>
                    <a:pt x="2476" y="3466"/>
                  </a:cubicBezTo>
                  <a:cubicBezTo>
                    <a:pt x="1992" y="3542"/>
                    <a:pt x="1533" y="3694"/>
                    <a:pt x="1106" y="3919"/>
                  </a:cubicBezTo>
                  <a:cubicBezTo>
                    <a:pt x="1188" y="3443"/>
                    <a:pt x="1191" y="2959"/>
                    <a:pt x="1115" y="2476"/>
                  </a:cubicBezTo>
                  <a:cubicBezTo>
                    <a:pt x="1039" y="1992"/>
                    <a:pt x="887" y="1533"/>
                    <a:pt x="662" y="1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2" name="Freeform 27">
              <a:extLst>
                <a:ext uri="{FF2B5EF4-FFF2-40B4-BE49-F238E27FC236}">
                  <a16:creationId xmlns="" xmlns:a16="http://schemas.microsoft.com/office/drawing/2014/main" id="{46D712DF-EF89-4E34-8700-EE1C761C70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" y="620"/>
              <a:ext cx="1287" cy="1239"/>
            </a:xfrm>
            <a:custGeom>
              <a:avLst/>
              <a:gdLst>
                <a:gd name="T0" fmla="*/ 5144 w 5363"/>
                <a:gd name="T1" fmla="*/ 2227 h 5175"/>
                <a:gd name="T2" fmla="*/ 4125 w 5363"/>
                <a:gd name="T3" fmla="*/ 564 h 5175"/>
                <a:gd name="T4" fmla="*/ 2228 w 5363"/>
                <a:gd name="T5" fmla="*/ 106 h 5175"/>
                <a:gd name="T6" fmla="*/ 564 w 5363"/>
                <a:gd name="T7" fmla="*/ 1125 h 5175"/>
                <a:gd name="T8" fmla="*/ 106 w 5363"/>
                <a:gd name="T9" fmla="*/ 3022 h 5175"/>
                <a:gd name="T10" fmla="*/ 2624 w 5363"/>
                <a:gd name="T11" fmla="*/ 5175 h 5175"/>
                <a:gd name="T12" fmla="*/ 3022 w 5363"/>
                <a:gd name="T13" fmla="*/ 5143 h 5175"/>
                <a:gd name="T14" fmla="*/ 5144 w 5363"/>
                <a:gd name="T15" fmla="*/ 2227 h 5175"/>
                <a:gd name="T16" fmla="*/ 2973 w 5363"/>
                <a:gd name="T17" fmla="*/ 4831 h 5175"/>
                <a:gd name="T18" fmla="*/ 418 w 5363"/>
                <a:gd name="T19" fmla="*/ 2972 h 5175"/>
                <a:gd name="T20" fmla="*/ 820 w 5363"/>
                <a:gd name="T21" fmla="*/ 1311 h 5175"/>
                <a:gd name="T22" fmla="*/ 2277 w 5363"/>
                <a:gd name="T23" fmla="*/ 418 h 5175"/>
                <a:gd name="T24" fmla="*/ 2628 w 5363"/>
                <a:gd name="T25" fmla="*/ 390 h 5175"/>
                <a:gd name="T26" fmla="*/ 3939 w 5363"/>
                <a:gd name="T27" fmla="*/ 819 h 5175"/>
                <a:gd name="T28" fmla="*/ 4832 w 5363"/>
                <a:gd name="T29" fmla="*/ 2277 h 5175"/>
                <a:gd name="T30" fmla="*/ 2973 w 5363"/>
                <a:gd name="T31" fmla="*/ 4831 h 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3" h="5175">
                  <a:moveTo>
                    <a:pt x="5144" y="2227"/>
                  </a:moveTo>
                  <a:cubicBezTo>
                    <a:pt x="5038" y="1556"/>
                    <a:pt x="4676" y="965"/>
                    <a:pt x="4125" y="564"/>
                  </a:cubicBezTo>
                  <a:cubicBezTo>
                    <a:pt x="3573" y="163"/>
                    <a:pt x="2899" y="0"/>
                    <a:pt x="2228" y="106"/>
                  </a:cubicBezTo>
                  <a:cubicBezTo>
                    <a:pt x="1556" y="212"/>
                    <a:pt x="965" y="574"/>
                    <a:pt x="564" y="1125"/>
                  </a:cubicBezTo>
                  <a:cubicBezTo>
                    <a:pt x="163" y="1676"/>
                    <a:pt x="0" y="2350"/>
                    <a:pt x="106" y="3022"/>
                  </a:cubicBezTo>
                  <a:cubicBezTo>
                    <a:pt x="304" y="4277"/>
                    <a:pt x="1391" y="5175"/>
                    <a:pt x="2624" y="5175"/>
                  </a:cubicBezTo>
                  <a:cubicBezTo>
                    <a:pt x="2755" y="5175"/>
                    <a:pt x="2888" y="5164"/>
                    <a:pt x="3022" y="5143"/>
                  </a:cubicBezTo>
                  <a:cubicBezTo>
                    <a:pt x="4411" y="4924"/>
                    <a:pt x="5363" y="3616"/>
                    <a:pt x="5144" y="2227"/>
                  </a:cubicBezTo>
                  <a:close/>
                  <a:moveTo>
                    <a:pt x="2973" y="4831"/>
                  </a:moveTo>
                  <a:cubicBezTo>
                    <a:pt x="1757" y="5023"/>
                    <a:pt x="610" y="4189"/>
                    <a:pt x="418" y="2972"/>
                  </a:cubicBezTo>
                  <a:cubicBezTo>
                    <a:pt x="326" y="2384"/>
                    <a:pt x="468" y="1794"/>
                    <a:pt x="820" y="1311"/>
                  </a:cubicBezTo>
                  <a:cubicBezTo>
                    <a:pt x="1171" y="828"/>
                    <a:pt x="1689" y="511"/>
                    <a:pt x="2277" y="418"/>
                  </a:cubicBezTo>
                  <a:cubicBezTo>
                    <a:pt x="2394" y="399"/>
                    <a:pt x="2512" y="390"/>
                    <a:pt x="2628" y="390"/>
                  </a:cubicBezTo>
                  <a:cubicBezTo>
                    <a:pt x="3097" y="390"/>
                    <a:pt x="3552" y="538"/>
                    <a:pt x="3939" y="819"/>
                  </a:cubicBezTo>
                  <a:cubicBezTo>
                    <a:pt x="4422" y="1171"/>
                    <a:pt x="4739" y="1688"/>
                    <a:pt x="4832" y="2277"/>
                  </a:cubicBezTo>
                  <a:cubicBezTo>
                    <a:pt x="5024" y="3493"/>
                    <a:pt x="4190" y="4639"/>
                    <a:pt x="2973" y="4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3" name="Freeform 28">
              <a:extLst>
                <a:ext uri="{FF2B5EF4-FFF2-40B4-BE49-F238E27FC236}">
                  <a16:creationId xmlns="" xmlns:a16="http://schemas.microsoft.com/office/drawing/2014/main" id="{C2045961-C5BE-4AD2-BC91-915A978586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23" y="755"/>
              <a:ext cx="989" cy="953"/>
            </a:xfrm>
            <a:custGeom>
              <a:avLst/>
              <a:gdLst>
                <a:gd name="T0" fmla="*/ 1761 w 4120"/>
                <a:gd name="T1" fmla="*/ 165 h 3978"/>
                <a:gd name="T2" fmla="*/ 165 w 4120"/>
                <a:gd name="T3" fmla="*/ 2358 h 3978"/>
                <a:gd name="T4" fmla="*/ 932 w 4120"/>
                <a:gd name="T5" fmla="*/ 3610 h 3978"/>
                <a:gd name="T6" fmla="*/ 2057 w 4120"/>
                <a:gd name="T7" fmla="*/ 3978 h 3978"/>
                <a:gd name="T8" fmla="*/ 2359 w 4120"/>
                <a:gd name="T9" fmla="*/ 3954 h 3978"/>
                <a:gd name="T10" fmla="*/ 3955 w 4120"/>
                <a:gd name="T11" fmla="*/ 1761 h 3978"/>
                <a:gd name="T12" fmla="*/ 1761 w 4120"/>
                <a:gd name="T13" fmla="*/ 165 h 3978"/>
                <a:gd name="T14" fmla="*/ 2310 w 4120"/>
                <a:gd name="T15" fmla="*/ 3643 h 3978"/>
                <a:gd name="T16" fmla="*/ 1118 w 4120"/>
                <a:gd name="T17" fmla="*/ 3355 h 3978"/>
                <a:gd name="T18" fmla="*/ 477 w 4120"/>
                <a:gd name="T19" fmla="*/ 2309 h 3978"/>
                <a:gd name="T20" fmla="*/ 1810 w 4120"/>
                <a:gd name="T21" fmla="*/ 477 h 3978"/>
                <a:gd name="T22" fmla="*/ 2061 w 4120"/>
                <a:gd name="T23" fmla="*/ 457 h 3978"/>
                <a:gd name="T24" fmla="*/ 3643 w 4120"/>
                <a:gd name="T25" fmla="*/ 1810 h 3978"/>
                <a:gd name="T26" fmla="*/ 2310 w 4120"/>
                <a:gd name="T27" fmla="*/ 3643 h 3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0" h="3978">
                  <a:moveTo>
                    <a:pt x="1761" y="165"/>
                  </a:moveTo>
                  <a:cubicBezTo>
                    <a:pt x="716" y="329"/>
                    <a:pt x="0" y="1314"/>
                    <a:pt x="165" y="2358"/>
                  </a:cubicBezTo>
                  <a:cubicBezTo>
                    <a:pt x="245" y="2864"/>
                    <a:pt x="517" y="3308"/>
                    <a:pt x="932" y="3610"/>
                  </a:cubicBezTo>
                  <a:cubicBezTo>
                    <a:pt x="1264" y="3852"/>
                    <a:pt x="1655" y="3978"/>
                    <a:pt x="2057" y="3978"/>
                  </a:cubicBezTo>
                  <a:cubicBezTo>
                    <a:pt x="2157" y="3978"/>
                    <a:pt x="2258" y="3970"/>
                    <a:pt x="2359" y="3954"/>
                  </a:cubicBezTo>
                  <a:cubicBezTo>
                    <a:pt x="3404" y="3790"/>
                    <a:pt x="4120" y="2806"/>
                    <a:pt x="3955" y="1761"/>
                  </a:cubicBezTo>
                  <a:cubicBezTo>
                    <a:pt x="3790" y="716"/>
                    <a:pt x="2806" y="0"/>
                    <a:pt x="1761" y="165"/>
                  </a:cubicBezTo>
                  <a:close/>
                  <a:moveTo>
                    <a:pt x="2310" y="3643"/>
                  </a:moveTo>
                  <a:cubicBezTo>
                    <a:pt x="1887" y="3709"/>
                    <a:pt x="1464" y="3607"/>
                    <a:pt x="1118" y="3355"/>
                  </a:cubicBezTo>
                  <a:cubicBezTo>
                    <a:pt x="771" y="3103"/>
                    <a:pt x="544" y="2731"/>
                    <a:pt x="477" y="2309"/>
                  </a:cubicBezTo>
                  <a:cubicBezTo>
                    <a:pt x="339" y="1436"/>
                    <a:pt x="938" y="614"/>
                    <a:pt x="1810" y="477"/>
                  </a:cubicBezTo>
                  <a:cubicBezTo>
                    <a:pt x="1895" y="463"/>
                    <a:pt x="1978" y="457"/>
                    <a:pt x="2061" y="457"/>
                  </a:cubicBezTo>
                  <a:cubicBezTo>
                    <a:pt x="2835" y="457"/>
                    <a:pt x="3519" y="1021"/>
                    <a:pt x="3643" y="1810"/>
                  </a:cubicBezTo>
                  <a:cubicBezTo>
                    <a:pt x="3780" y="2683"/>
                    <a:pt x="3182" y="3505"/>
                    <a:pt x="2310" y="3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4" name="Freeform 29">
              <a:extLst>
                <a:ext uri="{FF2B5EF4-FFF2-40B4-BE49-F238E27FC236}">
                  <a16:creationId xmlns="" xmlns:a16="http://schemas.microsoft.com/office/drawing/2014/main" id="{CA99C9E4-93CF-4D5C-BCD3-4C9885005A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6" y="1080"/>
              <a:ext cx="330" cy="326"/>
            </a:xfrm>
            <a:custGeom>
              <a:avLst/>
              <a:gdLst>
                <a:gd name="T0" fmla="*/ 572 w 1377"/>
                <a:gd name="T1" fmla="*/ 56 h 1359"/>
                <a:gd name="T2" fmla="*/ 144 w 1377"/>
                <a:gd name="T3" fmla="*/ 318 h 1359"/>
                <a:gd name="T4" fmla="*/ 27 w 1377"/>
                <a:gd name="T5" fmla="*/ 806 h 1359"/>
                <a:gd name="T6" fmla="*/ 289 w 1377"/>
                <a:gd name="T7" fmla="*/ 1233 h 1359"/>
                <a:gd name="T8" fmla="*/ 673 w 1377"/>
                <a:gd name="T9" fmla="*/ 1359 h 1359"/>
                <a:gd name="T10" fmla="*/ 776 w 1377"/>
                <a:gd name="T11" fmla="*/ 1351 h 1359"/>
                <a:gd name="T12" fmla="*/ 1321 w 1377"/>
                <a:gd name="T13" fmla="*/ 602 h 1359"/>
                <a:gd name="T14" fmla="*/ 572 w 1377"/>
                <a:gd name="T15" fmla="*/ 56 h 1359"/>
                <a:gd name="T16" fmla="*/ 727 w 1377"/>
                <a:gd name="T17" fmla="*/ 1039 h 1359"/>
                <a:gd name="T18" fmla="*/ 339 w 1377"/>
                <a:gd name="T19" fmla="*/ 756 h 1359"/>
                <a:gd name="T20" fmla="*/ 400 w 1377"/>
                <a:gd name="T21" fmla="*/ 504 h 1359"/>
                <a:gd name="T22" fmla="*/ 621 w 1377"/>
                <a:gd name="T23" fmla="*/ 368 h 1359"/>
                <a:gd name="T24" fmla="*/ 874 w 1377"/>
                <a:gd name="T25" fmla="*/ 429 h 1359"/>
                <a:gd name="T26" fmla="*/ 1009 w 1377"/>
                <a:gd name="T27" fmla="*/ 651 h 1359"/>
                <a:gd name="T28" fmla="*/ 727 w 1377"/>
                <a:gd name="T29" fmla="*/ 103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7" h="1359">
                  <a:moveTo>
                    <a:pt x="572" y="56"/>
                  </a:moveTo>
                  <a:cubicBezTo>
                    <a:pt x="399" y="84"/>
                    <a:pt x="247" y="177"/>
                    <a:pt x="144" y="318"/>
                  </a:cubicBezTo>
                  <a:cubicBezTo>
                    <a:pt x="41" y="460"/>
                    <a:pt x="0" y="633"/>
                    <a:pt x="27" y="806"/>
                  </a:cubicBezTo>
                  <a:cubicBezTo>
                    <a:pt x="54" y="978"/>
                    <a:pt x="147" y="1130"/>
                    <a:pt x="289" y="1233"/>
                  </a:cubicBezTo>
                  <a:cubicBezTo>
                    <a:pt x="402" y="1316"/>
                    <a:pt x="535" y="1359"/>
                    <a:pt x="673" y="1359"/>
                  </a:cubicBezTo>
                  <a:cubicBezTo>
                    <a:pt x="707" y="1359"/>
                    <a:pt x="742" y="1356"/>
                    <a:pt x="776" y="1351"/>
                  </a:cubicBezTo>
                  <a:cubicBezTo>
                    <a:pt x="1133" y="1295"/>
                    <a:pt x="1377" y="958"/>
                    <a:pt x="1321" y="602"/>
                  </a:cubicBezTo>
                  <a:cubicBezTo>
                    <a:pt x="1265" y="245"/>
                    <a:pt x="929" y="0"/>
                    <a:pt x="572" y="56"/>
                  </a:cubicBezTo>
                  <a:close/>
                  <a:moveTo>
                    <a:pt x="727" y="1039"/>
                  </a:moveTo>
                  <a:cubicBezTo>
                    <a:pt x="542" y="1068"/>
                    <a:pt x="368" y="941"/>
                    <a:pt x="339" y="756"/>
                  </a:cubicBezTo>
                  <a:cubicBezTo>
                    <a:pt x="325" y="667"/>
                    <a:pt x="346" y="577"/>
                    <a:pt x="400" y="504"/>
                  </a:cubicBezTo>
                  <a:cubicBezTo>
                    <a:pt x="453" y="431"/>
                    <a:pt x="532" y="382"/>
                    <a:pt x="621" y="368"/>
                  </a:cubicBezTo>
                  <a:cubicBezTo>
                    <a:pt x="711" y="354"/>
                    <a:pt x="800" y="376"/>
                    <a:pt x="874" y="429"/>
                  </a:cubicBezTo>
                  <a:cubicBezTo>
                    <a:pt x="947" y="483"/>
                    <a:pt x="995" y="561"/>
                    <a:pt x="1009" y="651"/>
                  </a:cubicBezTo>
                  <a:cubicBezTo>
                    <a:pt x="1038" y="836"/>
                    <a:pt x="912" y="1010"/>
                    <a:pt x="727" y="10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5" name="Freeform 30">
              <a:extLst>
                <a:ext uri="{FF2B5EF4-FFF2-40B4-BE49-F238E27FC236}">
                  <a16:creationId xmlns="" xmlns:a16="http://schemas.microsoft.com/office/drawing/2014/main" id="{14947DC9-CA84-4D7D-867A-4865D64789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75" y="268"/>
              <a:ext cx="1884" cy="1894"/>
            </a:xfrm>
            <a:custGeom>
              <a:avLst/>
              <a:gdLst>
                <a:gd name="T0" fmla="*/ 4519 w 7850"/>
                <a:gd name="T1" fmla="*/ 7860 h 7907"/>
                <a:gd name="T2" fmla="*/ 7007 w 7850"/>
                <a:gd name="T3" fmla="*/ 6336 h 7907"/>
                <a:gd name="T4" fmla="*/ 7691 w 7850"/>
                <a:gd name="T5" fmla="*/ 3500 h 7907"/>
                <a:gd name="T6" fmla="*/ 3331 w 7850"/>
                <a:gd name="T7" fmla="*/ 327 h 7907"/>
                <a:gd name="T8" fmla="*/ 843 w 7850"/>
                <a:gd name="T9" fmla="*/ 1851 h 7907"/>
                <a:gd name="T10" fmla="*/ 159 w 7850"/>
                <a:gd name="T11" fmla="*/ 4687 h 7907"/>
                <a:gd name="T12" fmla="*/ 1683 w 7850"/>
                <a:gd name="T13" fmla="*/ 7175 h 7907"/>
                <a:gd name="T14" fmla="*/ 3919 w 7850"/>
                <a:gd name="T15" fmla="*/ 7907 h 7907"/>
                <a:gd name="T16" fmla="*/ 4519 w 7850"/>
                <a:gd name="T17" fmla="*/ 7860 h 7907"/>
                <a:gd name="T18" fmla="*/ 471 w 7850"/>
                <a:gd name="T19" fmla="*/ 4638 h 7907"/>
                <a:gd name="T20" fmla="*/ 1099 w 7850"/>
                <a:gd name="T21" fmla="*/ 2037 h 7907"/>
                <a:gd name="T22" fmla="*/ 3380 w 7850"/>
                <a:gd name="T23" fmla="*/ 639 h 7907"/>
                <a:gd name="T24" fmla="*/ 3927 w 7850"/>
                <a:gd name="T25" fmla="*/ 596 h 7907"/>
                <a:gd name="T26" fmla="*/ 7379 w 7850"/>
                <a:gd name="T27" fmla="*/ 3549 h 7907"/>
                <a:gd name="T28" fmla="*/ 6751 w 7850"/>
                <a:gd name="T29" fmla="*/ 6150 h 7907"/>
                <a:gd name="T30" fmla="*/ 4470 w 7850"/>
                <a:gd name="T31" fmla="*/ 7548 h 7907"/>
                <a:gd name="T32" fmla="*/ 1869 w 7850"/>
                <a:gd name="T33" fmla="*/ 6920 h 7907"/>
                <a:gd name="T34" fmla="*/ 471 w 7850"/>
                <a:gd name="T35" fmla="*/ 4638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50" h="7907">
                  <a:moveTo>
                    <a:pt x="4519" y="7860"/>
                  </a:moveTo>
                  <a:cubicBezTo>
                    <a:pt x="5523" y="7702"/>
                    <a:pt x="6407" y="7160"/>
                    <a:pt x="7007" y="6336"/>
                  </a:cubicBezTo>
                  <a:cubicBezTo>
                    <a:pt x="7607" y="5511"/>
                    <a:pt x="7850" y="4504"/>
                    <a:pt x="7691" y="3500"/>
                  </a:cubicBezTo>
                  <a:cubicBezTo>
                    <a:pt x="7364" y="1423"/>
                    <a:pt x="5408" y="0"/>
                    <a:pt x="3331" y="327"/>
                  </a:cubicBezTo>
                  <a:cubicBezTo>
                    <a:pt x="2327" y="486"/>
                    <a:pt x="1443" y="1027"/>
                    <a:pt x="843" y="1851"/>
                  </a:cubicBezTo>
                  <a:cubicBezTo>
                    <a:pt x="243" y="2676"/>
                    <a:pt x="0" y="3683"/>
                    <a:pt x="159" y="4687"/>
                  </a:cubicBezTo>
                  <a:cubicBezTo>
                    <a:pt x="317" y="5692"/>
                    <a:pt x="858" y="6575"/>
                    <a:pt x="1683" y="7175"/>
                  </a:cubicBezTo>
                  <a:cubicBezTo>
                    <a:pt x="2343" y="7656"/>
                    <a:pt x="3120" y="7907"/>
                    <a:pt x="3919" y="7907"/>
                  </a:cubicBezTo>
                  <a:cubicBezTo>
                    <a:pt x="4118" y="7907"/>
                    <a:pt x="4318" y="7891"/>
                    <a:pt x="4519" y="7860"/>
                  </a:cubicBezTo>
                  <a:close/>
                  <a:moveTo>
                    <a:pt x="471" y="4638"/>
                  </a:moveTo>
                  <a:cubicBezTo>
                    <a:pt x="325" y="3717"/>
                    <a:pt x="548" y="2793"/>
                    <a:pt x="1099" y="2037"/>
                  </a:cubicBezTo>
                  <a:cubicBezTo>
                    <a:pt x="1649" y="1281"/>
                    <a:pt x="2459" y="784"/>
                    <a:pt x="3380" y="639"/>
                  </a:cubicBezTo>
                  <a:cubicBezTo>
                    <a:pt x="3564" y="610"/>
                    <a:pt x="3747" y="596"/>
                    <a:pt x="3927" y="596"/>
                  </a:cubicBezTo>
                  <a:cubicBezTo>
                    <a:pt x="5617" y="596"/>
                    <a:pt x="7108" y="1828"/>
                    <a:pt x="7379" y="3549"/>
                  </a:cubicBezTo>
                  <a:cubicBezTo>
                    <a:pt x="7525" y="4470"/>
                    <a:pt x="7302" y="5394"/>
                    <a:pt x="6751" y="6150"/>
                  </a:cubicBezTo>
                  <a:cubicBezTo>
                    <a:pt x="6201" y="6906"/>
                    <a:pt x="5391" y="7403"/>
                    <a:pt x="4470" y="7548"/>
                  </a:cubicBezTo>
                  <a:cubicBezTo>
                    <a:pt x="3548" y="7693"/>
                    <a:pt x="2625" y="7470"/>
                    <a:pt x="1869" y="6920"/>
                  </a:cubicBezTo>
                  <a:cubicBezTo>
                    <a:pt x="1112" y="6370"/>
                    <a:pt x="616" y="5559"/>
                    <a:pt x="471" y="46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6" name="Freeform 31">
              <a:extLst>
                <a:ext uri="{FF2B5EF4-FFF2-40B4-BE49-F238E27FC236}">
                  <a16:creationId xmlns="" xmlns:a16="http://schemas.microsoft.com/office/drawing/2014/main" id="{65BF6EEB-21F8-487D-A9CD-62A1F86726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3576"/>
              <a:ext cx="980" cy="744"/>
            </a:xfrm>
            <a:custGeom>
              <a:avLst/>
              <a:gdLst>
                <a:gd name="T0" fmla="*/ 3855 w 4086"/>
                <a:gd name="T1" fmla="*/ 387 h 3104"/>
                <a:gd name="T2" fmla="*/ 3955 w 4086"/>
                <a:gd name="T3" fmla="*/ 0 h 3104"/>
                <a:gd name="T4" fmla="*/ 3618 w 4086"/>
                <a:gd name="T5" fmla="*/ 214 h 3104"/>
                <a:gd name="T6" fmla="*/ 2054 w 4086"/>
                <a:gd name="T7" fmla="*/ 803 h 3104"/>
                <a:gd name="T8" fmla="*/ 0 w 4086"/>
                <a:gd name="T9" fmla="*/ 605 h 3104"/>
                <a:gd name="T10" fmla="*/ 0 w 4086"/>
                <a:gd name="T11" fmla="*/ 940 h 3104"/>
                <a:gd name="T12" fmla="*/ 2103 w 4086"/>
                <a:gd name="T13" fmla="*/ 1115 h 3104"/>
                <a:gd name="T14" fmla="*/ 3473 w 4086"/>
                <a:gd name="T15" fmla="*/ 662 h 3104"/>
                <a:gd name="T16" fmla="*/ 3464 w 4086"/>
                <a:gd name="T17" fmla="*/ 2105 h 3104"/>
                <a:gd name="T18" fmla="*/ 3743 w 4086"/>
                <a:gd name="T19" fmla="*/ 3104 h 3104"/>
                <a:gd name="T20" fmla="*/ 4086 w 4086"/>
                <a:gd name="T21" fmla="*/ 3104 h 3104"/>
                <a:gd name="T22" fmla="*/ 3776 w 4086"/>
                <a:gd name="T23" fmla="*/ 2056 h 3104"/>
                <a:gd name="T24" fmla="*/ 3855 w 4086"/>
                <a:gd name="T25" fmla="*/ 387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6" h="3104">
                  <a:moveTo>
                    <a:pt x="3855" y="387"/>
                  </a:moveTo>
                  <a:cubicBezTo>
                    <a:pt x="3955" y="0"/>
                    <a:pt x="3955" y="0"/>
                    <a:pt x="3955" y="0"/>
                  </a:cubicBezTo>
                  <a:cubicBezTo>
                    <a:pt x="3618" y="214"/>
                    <a:pt x="3618" y="214"/>
                    <a:pt x="3618" y="214"/>
                  </a:cubicBezTo>
                  <a:cubicBezTo>
                    <a:pt x="3141" y="516"/>
                    <a:pt x="2615" y="715"/>
                    <a:pt x="2054" y="803"/>
                  </a:cubicBezTo>
                  <a:cubicBezTo>
                    <a:pt x="1352" y="914"/>
                    <a:pt x="650" y="843"/>
                    <a:pt x="0" y="605"/>
                  </a:cubicBezTo>
                  <a:cubicBezTo>
                    <a:pt x="0" y="940"/>
                    <a:pt x="0" y="940"/>
                    <a:pt x="0" y="940"/>
                  </a:cubicBezTo>
                  <a:cubicBezTo>
                    <a:pt x="669" y="1165"/>
                    <a:pt x="1387" y="1228"/>
                    <a:pt x="2103" y="1115"/>
                  </a:cubicBezTo>
                  <a:cubicBezTo>
                    <a:pt x="2587" y="1039"/>
                    <a:pt x="3046" y="887"/>
                    <a:pt x="3473" y="662"/>
                  </a:cubicBezTo>
                  <a:cubicBezTo>
                    <a:pt x="3391" y="1138"/>
                    <a:pt x="3388" y="1622"/>
                    <a:pt x="3464" y="2105"/>
                  </a:cubicBezTo>
                  <a:cubicBezTo>
                    <a:pt x="3519" y="2452"/>
                    <a:pt x="3613" y="2786"/>
                    <a:pt x="3743" y="3104"/>
                  </a:cubicBezTo>
                  <a:cubicBezTo>
                    <a:pt x="4086" y="3104"/>
                    <a:pt x="4086" y="3104"/>
                    <a:pt x="4086" y="3104"/>
                  </a:cubicBezTo>
                  <a:cubicBezTo>
                    <a:pt x="3939" y="2774"/>
                    <a:pt x="3834" y="2422"/>
                    <a:pt x="3776" y="2056"/>
                  </a:cubicBezTo>
                  <a:cubicBezTo>
                    <a:pt x="3687" y="1495"/>
                    <a:pt x="3714" y="933"/>
                    <a:pt x="3855" y="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7" name="Freeform 32">
              <a:extLst>
                <a:ext uri="{FF2B5EF4-FFF2-40B4-BE49-F238E27FC236}">
                  <a16:creationId xmlns="" xmlns:a16="http://schemas.microsoft.com/office/drawing/2014/main" id="{25DB2F44-1597-4565-A81C-877BE760F0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" y="918"/>
              <a:ext cx="649" cy="639"/>
            </a:xfrm>
            <a:custGeom>
              <a:avLst/>
              <a:gdLst>
                <a:gd name="T0" fmla="*/ 1181 w 2706"/>
                <a:gd name="T1" fmla="*/ 111 h 2668"/>
                <a:gd name="T2" fmla="*/ 110 w 2706"/>
                <a:gd name="T3" fmla="*/ 1582 h 2668"/>
                <a:gd name="T4" fmla="*/ 1380 w 2706"/>
                <a:gd name="T5" fmla="*/ 2668 h 2668"/>
                <a:gd name="T6" fmla="*/ 1581 w 2706"/>
                <a:gd name="T7" fmla="*/ 2653 h 2668"/>
                <a:gd name="T8" fmla="*/ 2421 w 2706"/>
                <a:gd name="T9" fmla="*/ 2138 h 2668"/>
                <a:gd name="T10" fmla="*/ 2652 w 2706"/>
                <a:gd name="T11" fmla="*/ 1181 h 2668"/>
                <a:gd name="T12" fmla="*/ 1181 w 2706"/>
                <a:gd name="T13" fmla="*/ 111 h 2668"/>
                <a:gd name="T14" fmla="*/ 2166 w 2706"/>
                <a:gd name="T15" fmla="*/ 1953 h 2668"/>
                <a:gd name="T16" fmla="*/ 1532 w 2706"/>
                <a:gd name="T17" fmla="*/ 2341 h 2668"/>
                <a:gd name="T18" fmla="*/ 422 w 2706"/>
                <a:gd name="T19" fmla="*/ 1533 h 2668"/>
                <a:gd name="T20" fmla="*/ 1230 w 2706"/>
                <a:gd name="T21" fmla="*/ 423 h 2668"/>
                <a:gd name="T22" fmla="*/ 1382 w 2706"/>
                <a:gd name="T23" fmla="*/ 411 h 2668"/>
                <a:gd name="T24" fmla="*/ 2340 w 2706"/>
                <a:gd name="T25" fmla="*/ 1230 h 2668"/>
                <a:gd name="T26" fmla="*/ 2166 w 2706"/>
                <a:gd name="T27" fmla="*/ 1953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68">
                  <a:moveTo>
                    <a:pt x="1181" y="111"/>
                  </a:moveTo>
                  <a:cubicBezTo>
                    <a:pt x="480" y="221"/>
                    <a:pt x="0" y="881"/>
                    <a:pt x="110" y="1582"/>
                  </a:cubicBezTo>
                  <a:cubicBezTo>
                    <a:pt x="210" y="2215"/>
                    <a:pt x="758" y="2668"/>
                    <a:pt x="1380" y="2668"/>
                  </a:cubicBezTo>
                  <a:cubicBezTo>
                    <a:pt x="1447" y="2668"/>
                    <a:pt x="1514" y="2663"/>
                    <a:pt x="1581" y="2653"/>
                  </a:cubicBezTo>
                  <a:cubicBezTo>
                    <a:pt x="1920" y="2599"/>
                    <a:pt x="2219" y="2416"/>
                    <a:pt x="2421" y="2138"/>
                  </a:cubicBezTo>
                  <a:cubicBezTo>
                    <a:pt x="2623" y="1860"/>
                    <a:pt x="2706" y="1520"/>
                    <a:pt x="2652" y="1181"/>
                  </a:cubicBezTo>
                  <a:cubicBezTo>
                    <a:pt x="2542" y="480"/>
                    <a:pt x="1882" y="0"/>
                    <a:pt x="1181" y="111"/>
                  </a:cubicBezTo>
                  <a:close/>
                  <a:moveTo>
                    <a:pt x="2166" y="1953"/>
                  </a:moveTo>
                  <a:cubicBezTo>
                    <a:pt x="2013" y="2162"/>
                    <a:pt x="1788" y="2300"/>
                    <a:pt x="1532" y="2341"/>
                  </a:cubicBezTo>
                  <a:cubicBezTo>
                    <a:pt x="1003" y="2424"/>
                    <a:pt x="505" y="2062"/>
                    <a:pt x="422" y="1533"/>
                  </a:cubicBezTo>
                  <a:cubicBezTo>
                    <a:pt x="339" y="1004"/>
                    <a:pt x="701" y="506"/>
                    <a:pt x="1230" y="423"/>
                  </a:cubicBezTo>
                  <a:cubicBezTo>
                    <a:pt x="1281" y="415"/>
                    <a:pt x="1331" y="411"/>
                    <a:pt x="1382" y="411"/>
                  </a:cubicBezTo>
                  <a:cubicBezTo>
                    <a:pt x="1851" y="411"/>
                    <a:pt x="2265" y="753"/>
                    <a:pt x="2340" y="1230"/>
                  </a:cubicBezTo>
                  <a:cubicBezTo>
                    <a:pt x="2380" y="1486"/>
                    <a:pt x="2319" y="1743"/>
                    <a:pt x="2166" y="19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8" name="Freeform 33">
              <a:extLst>
                <a:ext uri="{FF2B5EF4-FFF2-40B4-BE49-F238E27FC236}">
                  <a16:creationId xmlns="" xmlns:a16="http://schemas.microsoft.com/office/drawing/2014/main" id="{F6890911-AAE9-4AE4-8BA4-C7E83F7C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3860"/>
              <a:ext cx="817" cy="460"/>
            </a:xfrm>
            <a:custGeom>
              <a:avLst/>
              <a:gdLst>
                <a:gd name="T0" fmla="*/ 3093 w 3404"/>
                <a:gd name="T1" fmla="*/ 218 h 1920"/>
                <a:gd name="T2" fmla="*/ 3093 w 3404"/>
                <a:gd name="T3" fmla="*/ 0 h 1920"/>
                <a:gd name="T4" fmla="*/ 2886 w 3404"/>
                <a:gd name="T5" fmla="*/ 67 h 1920"/>
                <a:gd name="T6" fmla="*/ 2152 w 3404"/>
                <a:gd name="T7" fmla="*/ 243 h 1920"/>
                <a:gd name="T8" fmla="*/ 0 w 3404"/>
                <a:gd name="T9" fmla="*/ 86 h 1920"/>
                <a:gd name="T10" fmla="*/ 0 w 3404"/>
                <a:gd name="T11" fmla="*/ 416 h 1920"/>
                <a:gd name="T12" fmla="*/ 1408 w 3404"/>
                <a:gd name="T13" fmla="*/ 617 h 1920"/>
                <a:gd name="T14" fmla="*/ 2201 w 3404"/>
                <a:gd name="T15" fmla="*/ 555 h 1920"/>
                <a:gd name="T16" fmla="*/ 2782 w 3404"/>
                <a:gd name="T17" fmla="*/ 429 h 1920"/>
                <a:gd name="T18" fmla="*/ 2840 w 3404"/>
                <a:gd name="T19" fmla="*/ 1020 h 1920"/>
                <a:gd name="T20" fmla="*/ 3067 w 3404"/>
                <a:gd name="T21" fmla="*/ 1920 h 1920"/>
                <a:gd name="T22" fmla="*/ 3404 w 3404"/>
                <a:gd name="T23" fmla="*/ 1920 h 1920"/>
                <a:gd name="T24" fmla="*/ 3152 w 3404"/>
                <a:gd name="T25" fmla="*/ 970 h 1920"/>
                <a:gd name="T26" fmla="*/ 3093 w 3404"/>
                <a:gd name="T27" fmla="*/ 218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4" h="1920">
                  <a:moveTo>
                    <a:pt x="3093" y="218"/>
                  </a:moveTo>
                  <a:cubicBezTo>
                    <a:pt x="3093" y="0"/>
                    <a:pt x="3093" y="0"/>
                    <a:pt x="3093" y="0"/>
                  </a:cubicBezTo>
                  <a:cubicBezTo>
                    <a:pt x="2886" y="67"/>
                    <a:pt x="2886" y="67"/>
                    <a:pt x="2886" y="67"/>
                  </a:cubicBezTo>
                  <a:cubicBezTo>
                    <a:pt x="2650" y="144"/>
                    <a:pt x="2402" y="203"/>
                    <a:pt x="2152" y="243"/>
                  </a:cubicBezTo>
                  <a:cubicBezTo>
                    <a:pt x="1407" y="360"/>
                    <a:pt x="675" y="297"/>
                    <a:pt x="0" y="8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450" y="547"/>
                    <a:pt x="923" y="617"/>
                    <a:pt x="1408" y="617"/>
                  </a:cubicBezTo>
                  <a:cubicBezTo>
                    <a:pt x="1669" y="617"/>
                    <a:pt x="1935" y="597"/>
                    <a:pt x="2201" y="555"/>
                  </a:cubicBezTo>
                  <a:cubicBezTo>
                    <a:pt x="2397" y="524"/>
                    <a:pt x="2592" y="482"/>
                    <a:pt x="2782" y="429"/>
                  </a:cubicBezTo>
                  <a:cubicBezTo>
                    <a:pt x="2790" y="626"/>
                    <a:pt x="2809" y="824"/>
                    <a:pt x="2840" y="1020"/>
                  </a:cubicBezTo>
                  <a:cubicBezTo>
                    <a:pt x="2889" y="1331"/>
                    <a:pt x="2966" y="1632"/>
                    <a:pt x="3067" y="1920"/>
                  </a:cubicBezTo>
                  <a:cubicBezTo>
                    <a:pt x="3404" y="1920"/>
                    <a:pt x="3404" y="1920"/>
                    <a:pt x="3404" y="1920"/>
                  </a:cubicBezTo>
                  <a:cubicBezTo>
                    <a:pt x="3290" y="1618"/>
                    <a:pt x="3204" y="1301"/>
                    <a:pt x="3152" y="970"/>
                  </a:cubicBezTo>
                  <a:cubicBezTo>
                    <a:pt x="3113" y="721"/>
                    <a:pt x="3093" y="467"/>
                    <a:pt x="309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9" name="Freeform 34">
              <a:extLst>
                <a:ext uri="{FF2B5EF4-FFF2-40B4-BE49-F238E27FC236}">
                  <a16:creationId xmlns="" xmlns:a16="http://schemas.microsoft.com/office/drawing/2014/main" id="{D8D7622B-081F-494D-8EF1-D672E9711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2" y="1572"/>
              <a:ext cx="498" cy="1598"/>
            </a:xfrm>
            <a:custGeom>
              <a:avLst/>
              <a:gdLst>
                <a:gd name="T0" fmla="*/ 2077 w 2077"/>
                <a:gd name="T1" fmla="*/ 0 h 6671"/>
                <a:gd name="T2" fmla="*/ 843 w 2077"/>
                <a:gd name="T3" fmla="*/ 1095 h 6671"/>
                <a:gd name="T4" fmla="*/ 158 w 2077"/>
                <a:gd name="T5" fmla="*/ 3931 h 6671"/>
                <a:gd name="T6" fmla="*/ 1682 w 2077"/>
                <a:gd name="T7" fmla="*/ 6419 h 6671"/>
                <a:gd name="T8" fmla="*/ 2077 w 2077"/>
                <a:gd name="T9" fmla="*/ 6671 h 6671"/>
                <a:gd name="T10" fmla="*/ 2077 w 2077"/>
                <a:gd name="T11" fmla="*/ 6303 h 6671"/>
                <a:gd name="T12" fmla="*/ 1868 w 2077"/>
                <a:gd name="T13" fmla="*/ 6163 h 6671"/>
                <a:gd name="T14" fmla="*/ 470 w 2077"/>
                <a:gd name="T15" fmla="*/ 3881 h 6671"/>
                <a:gd name="T16" fmla="*/ 1098 w 2077"/>
                <a:gd name="T17" fmla="*/ 1280 h 6671"/>
                <a:gd name="T18" fmla="*/ 2077 w 2077"/>
                <a:gd name="T19" fmla="*/ 367 h 6671"/>
                <a:gd name="T20" fmla="*/ 2077 w 2077"/>
                <a:gd name="T21" fmla="*/ 0 h 6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7" h="6671">
                  <a:moveTo>
                    <a:pt x="2077" y="0"/>
                  </a:moveTo>
                  <a:cubicBezTo>
                    <a:pt x="1597" y="266"/>
                    <a:pt x="1176" y="637"/>
                    <a:pt x="843" y="1095"/>
                  </a:cubicBezTo>
                  <a:cubicBezTo>
                    <a:pt x="243" y="1919"/>
                    <a:pt x="0" y="2926"/>
                    <a:pt x="158" y="3931"/>
                  </a:cubicBezTo>
                  <a:cubicBezTo>
                    <a:pt x="316" y="4935"/>
                    <a:pt x="858" y="5819"/>
                    <a:pt x="1682" y="6419"/>
                  </a:cubicBezTo>
                  <a:cubicBezTo>
                    <a:pt x="1810" y="6511"/>
                    <a:pt x="1941" y="6595"/>
                    <a:pt x="2077" y="6671"/>
                  </a:cubicBezTo>
                  <a:cubicBezTo>
                    <a:pt x="2077" y="6303"/>
                    <a:pt x="2077" y="6303"/>
                    <a:pt x="2077" y="6303"/>
                  </a:cubicBezTo>
                  <a:cubicBezTo>
                    <a:pt x="2006" y="6259"/>
                    <a:pt x="1936" y="6213"/>
                    <a:pt x="1868" y="6163"/>
                  </a:cubicBezTo>
                  <a:cubicBezTo>
                    <a:pt x="1112" y="5613"/>
                    <a:pt x="615" y="4803"/>
                    <a:pt x="470" y="3881"/>
                  </a:cubicBezTo>
                  <a:cubicBezTo>
                    <a:pt x="325" y="2960"/>
                    <a:pt x="548" y="2037"/>
                    <a:pt x="1098" y="1280"/>
                  </a:cubicBezTo>
                  <a:cubicBezTo>
                    <a:pt x="1368" y="910"/>
                    <a:pt x="1700" y="602"/>
                    <a:pt x="2077" y="367"/>
                  </a:cubicBezTo>
                  <a:lnTo>
                    <a:pt x="20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0" name="Freeform 35">
              <a:extLst>
                <a:ext uri="{FF2B5EF4-FFF2-40B4-BE49-F238E27FC236}">
                  <a16:creationId xmlns="" xmlns:a16="http://schemas.microsoft.com/office/drawing/2014/main" id="{9F81ED95-43C4-4A75-8920-7310F35DA1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3" y="4005"/>
              <a:ext cx="127" cy="315"/>
            </a:xfrm>
            <a:custGeom>
              <a:avLst/>
              <a:gdLst>
                <a:gd name="T0" fmla="*/ 0 w 529"/>
                <a:gd name="T1" fmla="*/ 1313 h 1313"/>
                <a:gd name="T2" fmla="*/ 380 w 529"/>
                <a:gd name="T3" fmla="*/ 1313 h 1313"/>
                <a:gd name="T4" fmla="*/ 529 w 529"/>
                <a:gd name="T5" fmla="*/ 1051 h 1313"/>
                <a:gd name="T6" fmla="*/ 529 w 529"/>
                <a:gd name="T7" fmla="*/ 0 h 1313"/>
                <a:gd name="T8" fmla="*/ 4 w 529"/>
                <a:gd name="T9" fmla="*/ 1307 h 1313"/>
                <a:gd name="T10" fmla="*/ 0 w 529"/>
                <a:gd name="T11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1313">
                  <a:moveTo>
                    <a:pt x="0" y="1313"/>
                  </a:moveTo>
                  <a:cubicBezTo>
                    <a:pt x="380" y="1313"/>
                    <a:pt x="380" y="1313"/>
                    <a:pt x="380" y="1313"/>
                  </a:cubicBezTo>
                  <a:cubicBezTo>
                    <a:pt x="434" y="1227"/>
                    <a:pt x="484" y="1140"/>
                    <a:pt x="529" y="1051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467" y="467"/>
                    <a:pt x="290" y="915"/>
                    <a:pt x="4" y="1307"/>
                  </a:cubicBezTo>
                  <a:cubicBezTo>
                    <a:pt x="3" y="1309"/>
                    <a:pt x="1" y="1311"/>
                    <a:pt x="0" y="1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1" name="Freeform 36">
              <a:extLst>
                <a:ext uri="{FF2B5EF4-FFF2-40B4-BE49-F238E27FC236}">
                  <a16:creationId xmlns="" xmlns:a16="http://schemas.microsoft.com/office/drawing/2014/main" id="{EE70E5B0-99B3-49C1-8197-668BC6B763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753"/>
              <a:ext cx="330" cy="319"/>
            </a:xfrm>
            <a:custGeom>
              <a:avLst/>
              <a:gdLst>
                <a:gd name="T0" fmla="*/ 1089 w 1378"/>
                <a:gd name="T1" fmla="*/ 144 h 1329"/>
                <a:gd name="T2" fmla="*/ 601 w 1378"/>
                <a:gd name="T3" fmla="*/ 27 h 1329"/>
                <a:gd name="T4" fmla="*/ 56 w 1378"/>
                <a:gd name="T5" fmla="*/ 776 h 1329"/>
                <a:gd name="T6" fmla="*/ 318 w 1378"/>
                <a:gd name="T7" fmla="*/ 1204 h 1329"/>
                <a:gd name="T8" fmla="*/ 702 w 1378"/>
                <a:gd name="T9" fmla="*/ 1329 h 1329"/>
                <a:gd name="T10" fmla="*/ 805 w 1378"/>
                <a:gd name="T11" fmla="*/ 1321 h 1329"/>
                <a:gd name="T12" fmla="*/ 1233 w 1378"/>
                <a:gd name="T13" fmla="*/ 1060 h 1329"/>
                <a:gd name="T14" fmla="*/ 1350 w 1378"/>
                <a:gd name="T15" fmla="*/ 572 h 1329"/>
                <a:gd name="T16" fmla="*/ 1089 w 1378"/>
                <a:gd name="T17" fmla="*/ 144 h 1329"/>
                <a:gd name="T18" fmla="*/ 977 w 1378"/>
                <a:gd name="T19" fmla="*/ 874 h 1329"/>
                <a:gd name="T20" fmla="*/ 756 w 1378"/>
                <a:gd name="T21" fmla="*/ 1009 h 1329"/>
                <a:gd name="T22" fmla="*/ 368 w 1378"/>
                <a:gd name="T23" fmla="*/ 727 h 1329"/>
                <a:gd name="T24" fmla="*/ 650 w 1378"/>
                <a:gd name="T25" fmla="*/ 339 h 1329"/>
                <a:gd name="T26" fmla="*/ 704 w 1378"/>
                <a:gd name="T27" fmla="*/ 335 h 1329"/>
                <a:gd name="T28" fmla="*/ 903 w 1378"/>
                <a:gd name="T29" fmla="*/ 400 h 1329"/>
                <a:gd name="T30" fmla="*/ 1038 w 1378"/>
                <a:gd name="T31" fmla="*/ 621 h 1329"/>
                <a:gd name="T32" fmla="*/ 977 w 1378"/>
                <a:gd name="T33" fmla="*/ 8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1089" y="144"/>
                  </a:moveTo>
                  <a:cubicBezTo>
                    <a:pt x="947" y="41"/>
                    <a:pt x="774" y="0"/>
                    <a:pt x="601" y="27"/>
                  </a:cubicBezTo>
                  <a:cubicBezTo>
                    <a:pt x="244" y="83"/>
                    <a:pt x="0" y="419"/>
                    <a:pt x="56" y="776"/>
                  </a:cubicBezTo>
                  <a:cubicBezTo>
                    <a:pt x="83" y="949"/>
                    <a:pt x="176" y="1101"/>
                    <a:pt x="318" y="1204"/>
                  </a:cubicBezTo>
                  <a:cubicBezTo>
                    <a:pt x="431" y="1286"/>
                    <a:pt x="564" y="1329"/>
                    <a:pt x="702" y="1329"/>
                  </a:cubicBezTo>
                  <a:cubicBezTo>
                    <a:pt x="736" y="1329"/>
                    <a:pt x="770" y="1327"/>
                    <a:pt x="805" y="1321"/>
                  </a:cubicBezTo>
                  <a:cubicBezTo>
                    <a:pt x="978" y="1294"/>
                    <a:pt x="1130" y="1201"/>
                    <a:pt x="1233" y="1060"/>
                  </a:cubicBezTo>
                  <a:cubicBezTo>
                    <a:pt x="1336" y="918"/>
                    <a:pt x="1378" y="745"/>
                    <a:pt x="1350" y="572"/>
                  </a:cubicBezTo>
                  <a:cubicBezTo>
                    <a:pt x="1323" y="399"/>
                    <a:pt x="1230" y="247"/>
                    <a:pt x="1089" y="144"/>
                  </a:cubicBezTo>
                  <a:close/>
                  <a:moveTo>
                    <a:pt x="977" y="874"/>
                  </a:moveTo>
                  <a:cubicBezTo>
                    <a:pt x="924" y="947"/>
                    <a:pt x="845" y="995"/>
                    <a:pt x="756" y="1009"/>
                  </a:cubicBezTo>
                  <a:cubicBezTo>
                    <a:pt x="571" y="1039"/>
                    <a:pt x="397" y="912"/>
                    <a:pt x="368" y="727"/>
                  </a:cubicBezTo>
                  <a:cubicBezTo>
                    <a:pt x="339" y="542"/>
                    <a:pt x="465" y="368"/>
                    <a:pt x="650" y="339"/>
                  </a:cubicBezTo>
                  <a:cubicBezTo>
                    <a:pt x="668" y="336"/>
                    <a:pt x="686" y="335"/>
                    <a:pt x="704" y="335"/>
                  </a:cubicBezTo>
                  <a:cubicBezTo>
                    <a:pt x="775" y="335"/>
                    <a:pt x="844" y="357"/>
                    <a:pt x="903" y="400"/>
                  </a:cubicBezTo>
                  <a:cubicBezTo>
                    <a:pt x="976" y="453"/>
                    <a:pt x="1024" y="532"/>
                    <a:pt x="1038" y="621"/>
                  </a:cubicBezTo>
                  <a:cubicBezTo>
                    <a:pt x="1052" y="711"/>
                    <a:pt x="1031" y="800"/>
                    <a:pt x="977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2" name="Freeform 37">
              <a:extLst>
                <a:ext uri="{FF2B5EF4-FFF2-40B4-BE49-F238E27FC236}">
                  <a16:creationId xmlns="" xmlns:a16="http://schemas.microsoft.com/office/drawing/2014/main" id="{088B10A2-955A-4A28-95C3-A681570577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1132" cy="1545"/>
            </a:xfrm>
            <a:custGeom>
              <a:avLst/>
              <a:gdLst>
                <a:gd name="T0" fmla="*/ 653 w 4720"/>
                <a:gd name="T1" fmla="*/ 6318 h 6452"/>
                <a:gd name="T2" fmla="*/ 814 w 4720"/>
                <a:gd name="T3" fmla="*/ 6295 h 6452"/>
                <a:gd name="T4" fmla="*/ 787 w 4720"/>
                <a:gd name="T5" fmla="*/ 6135 h 6452"/>
                <a:gd name="T6" fmla="*/ 773 w 4720"/>
                <a:gd name="T7" fmla="*/ 6052 h 6452"/>
                <a:gd name="T8" fmla="*/ 1741 w 4720"/>
                <a:gd name="T9" fmla="*/ 2042 h 6452"/>
                <a:gd name="T10" fmla="*/ 4720 w 4720"/>
                <a:gd name="T11" fmla="*/ 0 h 6452"/>
                <a:gd name="T12" fmla="*/ 3771 w 4720"/>
                <a:gd name="T13" fmla="*/ 0 h 6452"/>
                <a:gd name="T14" fmla="*/ 1486 w 4720"/>
                <a:gd name="T15" fmla="*/ 1856 h 6452"/>
                <a:gd name="T16" fmla="*/ 450 w 4720"/>
                <a:gd name="T17" fmla="*/ 6030 h 6452"/>
                <a:gd name="T18" fmla="*/ 0 w 4720"/>
                <a:gd name="T19" fmla="*/ 6126 h 6452"/>
                <a:gd name="T20" fmla="*/ 0 w 4720"/>
                <a:gd name="T21" fmla="*/ 6452 h 6452"/>
                <a:gd name="T22" fmla="*/ 571 w 4720"/>
                <a:gd name="T23" fmla="*/ 6330 h 6452"/>
                <a:gd name="T24" fmla="*/ 653 w 4720"/>
                <a:gd name="T25" fmla="*/ 6318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0" h="6452">
                  <a:moveTo>
                    <a:pt x="653" y="6318"/>
                  </a:moveTo>
                  <a:cubicBezTo>
                    <a:pt x="814" y="6295"/>
                    <a:pt x="814" y="6295"/>
                    <a:pt x="814" y="6295"/>
                  </a:cubicBezTo>
                  <a:cubicBezTo>
                    <a:pt x="787" y="6135"/>
                    <a:pt x="787" y="6135"/>
                    <a:pt x="787" y="6135"/>
                  </a:cubicBezTo>
                  <a:cubicBezTo>
                    <a:pt x="782" y="6107"/>
                    <a:pt x="778" y="6080"/>
                    <a:pt x="773" y="6052"/>
                  </a:cubicBezTo>
                  <a:cubicBezTo>
                    <a:pt x="549" y="4632"/>
                    <a:pt x="893" y="3208"/>
                    <a:pt x="1741" y="2042"/>
                  </a:cubicBezTo>
                  <a:cubicBezTo>
                    <a:pt x="2480" y="1026"/>
                    <a:pt x="3524" y="315"/>
                    <a:pt x="4720" y="0"/>
                  </a:cubicBezTo>
                  <a:cubicBezTo>
                    <a:pt x="3771" y="0"/>
                    <a:pt x="3771" y="0"/>
                    <a:pt x="3771" y="0"/>
                  </a:cubicBezTo>
                  <a:cubicBezTo>
                    <a:pt x="2869" y="402"/>
                    <a:pt x="2084" y="1035"/>
                    <a:pt x="1486" y="1856"/>
                  </a:cubicBezTo>
                  <a:cubicBezTo>
                    <a:pt x="602" y="3071"/>
                    <a:pt x="236" y="4550"/>
                    <a:pt x="450" y="6030"/>
                  </a:cubicBezTo>
                  <a:cubicBezTo>
                    <a:pt x="298" y="6056"/>
                    <a:pt x="148" y="6088"/>
                    <a:pt x="0" y="6126"/>
                  </a:cubicBezTo>
                  <a:cubicBezTo>
                    <a:pt x="0" y="6452"/>
                    <a:pt x="0" y="6452"/>
                    <a:pt x="0" y="6452"/>
                  </a:cubicBezTo>
                  <a:cubicBezTo>
                    <a:pt x="186" y="6402"/>
                    <a:pt x="377" y="6361"/>
                    <a:pt x="571" y="6330"/>
                  </a:cubicBezTo>
                  <a:cubicBezTo>
                    <a:pt x="598" y="6326"/>
                    <a:pt x="626" y="6322"/>
                    <a:pt x="653" y="6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3" name="Freeform 38">
              <a:extLst>
                <a:ext uri="{FF2B5EF4-FFF2-40B4-BE49-F238E27FC236}">
                  <a16:creationId xmlns="" xmlns:a16="http://schemas.microsoft.com/office/drawing/2014/main" id="{C6010345-0C41-4311-A731-57C6C481C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3" y="1751"/>
              <a:ext cx="357" cy="1240"/>
            </a:xfrm>
            <a:custGeom>
              <a:avLst/>
              <a:gdLst>
                <a:gd name="T0" fmla="*/ 1489 w 1489"/>
                <a:gd name="T1" fmla="*/ 0 h 5177"/>
                <a:gd name="T2" fmla="*/ 194 w 1489"/>
                <a:gd name="T3" fmla="*/ 3084 h 5177"/>
                <a:gd name="T4" fmla="*/ 1465 w 1489"/>
                <a:gd name="T5" fmla="*/ 5160 h 5177"/>
                <a:gd name="T6" fmla="*/ 1489 w 1489"/>
                <a:gd name="T7" fmla="*/ 5177 h 5177"/>
                <a:gd name="T8" fmla="*/ 1489 w 1489"/>
                <a:gd name="T9" fmla="*/ 4777 h 5177"/>
                <a:gd name="T10" fmla="*/ 506 w 1489"/>
                <a:gd name="T11" fmla="*/ 3035 h 5177"/>
                <a:gd name="T12" fmla="*/ 1489 w 1489"/>
                <a:gd name="T13" fmla="*/ 399 h 5177"/>
                <a:gd name="T14" fmla="*/ 1489 w 1489"/>
                <a:gd name="T15" fmla="*/ 0 h 5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9" h="5177">
                  <a:moveTo>
                    <a:pt x="1489" y="0"/>
                  </a:moveTo>
                  <a:cubicBezTo>
                    <a:pt x="541" y="679"/>
                    <a:pt x="0" y="1856"/>
                    <a:pt x="194" y="3084"/>
                  </a:cubicBezTo>
                  <a:cubicBezTo>
                    <a:pt x="326" y="3922"/>
                    <a:pt x="778" y="4660"/>
                    <a:pt x="1465" y="5160"/>
                  </a:cubicBezTo>
                  <a:cubicBezTo>
                    <a:pt x="1473" y="5166"/>
                    <a:pt x="1481" y="5171"/>
                    <a:pt x="1489" y="5177"/>
                  </a:cubicBezTo>
                  <a:cubicBezTo>
                    <a:pt x="1489" y="4777"/>
                    <a:pt x="1489" y="4777"/>
                    <a:pt x="1489" y="4777"/>
                  </a:cubicBezTo>
                  <a:cubicBezTo>
                    <a:pt x="961" y="4332"/>
                    <a:pt x="614" y="3722"/>
                    <a:pt x="506" y="3035"/>
                  </a:cubicBezTo>
                  <a:cubicBezTo>
                    <a:pt x="344" y="2010"/>
                    <a:pt x="750" y="1025"/>
                    <a:pt x="1489" y="399"/>
                  </a:cubicBezTo>
                  <a:lnTo>
                    <a:pt x="14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4" name="Freeform 39">
              <a:extLst>
                <a:ext uri="{FF2B5EF4-FFF2-40B4-BE49-F238E27FC236}">
                  <a16:creationId xmlns="" xmlns:a16="http://schemas.microsoft.com/office/drawing/2014/main" id="{B8F2768A-008A-464D-B82E-C29E2E5E7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51"/>
              <a:ext cx="186" cy="841"/>
            </a:xfrm>
            <a:custGeom>
              <a:avLst/>
              <a:gdLst>
                <a:gd name="T0" fmla="*/ 777 w 777"/>
                <a:gd name="T1" fmla="*/ 0 h 3511"/>
                <a:gd name="T2" fmla="*/ 563 w 777"/>
                <a:gd name="T3" fmla="*/ 256 h 3511"/>
                <a:gd name="T4" fmla="*/ 106 w 777"/>
                <a:gd name="T5" fmla="*/ 2153 h 3511"/>
                <a:gd name="T6" fmla="*/ 777 w 777"/>
                <a:gd name="T7" fmla="*/ 3511 h 3511"/>
                <a:gd name="T8" fmla="*/ 777 w 777"/>
                <a:gd name="T9" fmla="*/ 3013 h 3511"/>
                <a:gd name="T10" fmla="*/ 418 w 777"/>
                <a:gd name="T11" fmla="*/ 2104 h 3511"/>
                <a:gd name="T12" fmla="*/ 777 w 777"/>
                <a:gd name="T13" fmla="*/ 502 h 3511"/>
                <a:gd name="T14" fmla="*/ 777 w 777"/>
                <a:gd name="T15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11">
                  <a:moveTo>
                    <a:pt x="777" y="0"/>
                  </a:moveTo>
                  <a:cubicBezTo>
                    <a:pt x="701" y="80"/>
                    <a:pt x="629" y="165"/>
                    <a:pt x="563" y="256"/>
                  </a:cubicBezTo>
                  <a:cubicBezTo>
                    <a:pt x="162" y="808"/>
                    <a:pt x="0" y="1481"/>
                    <a:pt x="106" y="2153"/>
                  </a:cubicBezTo>
                  <a:cubicBezTo>
                    <a:pt x="189" y="2683"/>
                    <a:pt x="432" y="3149"/>
                    <a:pt x="777" y="3511"/>
                  </a:cubicBezTo>
                  <a:cubicBezTo>
                    <a:pt x="777" y="3013"/>
                    <a:pt x="777" y="3013"/>
                    <a:pt x="777" y="3013"/>
                  </a:cubicBezTo>
                  <a:cubicBezTo>
                    <a:pt x="593" y="2744"/>
                    <a:pt x="470" y="2435"/>
                    <a:pt x="418" y="2104"/>
                  </a:cubicBezTo>
                  <a:cubicBezTo>
                    <a:pt x="329" y="1539"/>
                    <a:pt x="457" y="974"/>
                    <a:pt x="777" y="502"/>
                  </a:cubicBezTo>
                  <a:lnTo>
                    <a:pt x="7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5" name="Freeform 40">
              <a:extLst>
                <a:ext uri="{FF2B5EF4-FFF2-40B4-BE49-F238E27FC236}">
                  <a16:creationId xmlns="" xmlns:a16="http://schemas.microsoft.com/office/drawing/2014/main" id="{C39E0987-52E6-4AEE-B9BD-CEF838FE0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7" y="0"/>
              <a:ext cx="773" cy="573"/>
            </a:xfrm>
            <a:custGeom>
              <a:avLst/>
              <a:gdLst>
                <a:gd name="T0" fmla="*/ 3220 w 3220"/>
                <a:gd name="T1" fmla="*/ 2394 h 2394"/>
                <a:gd name="T2" fmla="*/ 3220 w 3220"/>
                <a:gd name="T3" fmla="*/ 1830 h 2394"/>
                <a:gd name="T4" fmla="*/ 944 w 3220"/>
                <a:gd name="T5" fmla="*/ 0 h 2394"/>
                <a:gd name="T6" fmla="*/ 0 w 3220"/>
                <a:gd name="T7" fmla="*/ 0 h 2394"/>
                <a:gd name="T8" fmla="*/ 3220 w 3220"/>
                <a:gd name="T9" fmla="*/ 239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0" h="2394">
                  <a:moveTo>
                    <a:pt x="3220" y="2394"/>
                  </a:moveTo>
                  <a:cubicBezTo>
                    <a:pt x="3220" y="1830"/>
                    <a:pt x="3220" y="1830"/>
                    <a:pt x="3220" y="1830"/>
                  </a:cubicBezTo>
                  <a:cubicBezTo>
                    <a:pt x="2631" y="1033"/>
                    <a:pt x="1844" y="402"/>
                    <a:pt x="9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36" y="355"/>
                    <a:pt x="2495" y="1215"/>
                    <a:pt x="3220" y="23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6" name="Freeform 41">
              <a:extLst>
                <a:ext uri="{FF2B5EF4-FFF2-40B4-BE49-F238E27FC236}">
                  <a16:creationId xmlns="" xmlns:a16="http://schemas.microsoft.com/office/drawing/2014/main" id="{80707050-1755-416A-A44F-AB919E2FD6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4038"/>
              <a:ext cx="656" cy="282"/>
            </a:xfrm>
            <a:custGeom>
              <a:avLst/>
              <a:gdLst>
                <a:gd name="T0" fmla="*/ 2516 w 2734"/>
                <a:gd name="T1" fmla="*/ 242 h 1176"/>
                <a:gd name="T2" fmla="*/ 2492 w 2734"/>
                <a:gd name="T3" fmla="*/ 81 h 1176"/>
                <a:gd name="T4" fmla="*/ 2332 w 2734"/>
                <a:gd name="T5" fmla="*/ 109 h 1176"/>
                <a:gd name="T6" fmla="*/ 2250 w 2734"/>
                <a:gd name="T7" fmla="*/ 123 h 1176"/>
                <a:gd name="T8" fmla="*/ 0 w 2734"/>
                <a:gd name="T9" fmla="*/ 0 h 1176"/>
                <a:gd name="T10" fmla="*/ 0 w 2734"/>
                <a:gd name="T11" fmla="*/ 327 h 1176"/>
                <a:gd name="T12" fmla="*/ 1407 w 2734"/>
                <a:gd name="T13" fmla="*/ 505 h 1176"/>
                <a:gd name="T14" fmla="*/ 2228 w 2734"/>
                <a:gd name="T15" fmla="*/ 445 h 1176"/>
                <a:gd name="T16" fmla="*/ 2402 w 2734"/>
                <a:gd name="T17" fmla="*/ 1176 h 1176"/>
                <a:gd name="T18" fmla="*/ 2734 w 2734"/>
                <a:gd name="T19" fmla="*/ 1176 h 1176"/>
                <a:gd name="T20" fmla="*/ 2528 w 2734"/>
                <a:gd name="T21" fmla="*/ 325 h 1176"/>
                <a:gd name="T22" fmla="*/ 2516 w 2734"/>
                <a:gd name="T23" fmla="*/ 24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4" h="1176">
                  <a:moveTo>
                    <a:pt x="2516" y="242"/>
                  </a:moveTo>
                  <a:cubicBezTo>
                    <a:pt x="2492" y="81"/>
                    <a:pt x="2492" y="81"/>
                    <a:pt x="2492" y="81"/>
                  </a:cubicBezTo>
                  <a:cubicBezTo>
                    <a:pt x="2332" y="109"/>
                    <a:pt x="2332" y="109"/>
                    <a:pt x="2332" y="109"/>
                  </a:cubicBezTo>
                  <a:cubicBezTo>
                    <a:pt x="2305" y="114"/>
                    <a:pt x="2278" y="118"/>
                    <a:pt x="2250" y="123"/>
                  </a:cubicBezTo>
                  <a:cubicBezTo>
                    <a:pt x="1475" y="245"/>
                    <a:pt x="712" y="19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53" y="443"/>
                    <a:pt x="925" y="505"/>
                    <a:pt x="1407" y="505"/>
                  </a:cubicBezTo>
                  <a:cubicBezTo>
                    <a:pt x="1678" y="505"/>
                    <a:pt x="1953" y="485"/>
                    <a:pt x="2228" y="445"/>
                  </a:cubicBezTo>
                  <a:cubicBezTo>
                    <a:pt x="2270" y="694"/>
                    <a:pt x="2329" y="938"/>
                    <a:pt x="2402" y="1176"/>
                  </a:cubicBezTo>
                  <a:cubicBezTo>
                    <a:pt x="2734" y="1176"/>
                    <a:pt x="2734" y="1176"/>
                    <a:pt x="2734" y="1176"/>
                  </a:cubicBezTo>
                  <a:cubicBezTo>
                    <a:pt x="2643" y="901"/>
                    <a:pt x="2574" y="616"/>
                    <a:pt x="2528" y="325"/>
                  </a:cubicBezTo>
                  <a:cubicBezTo>
                    <a:pt x="2524" y="297"/>
                    <a:pt x="2520" y="270"/>
                    <a:pt x="2516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7" name="Freeform 42">
              <a:extLst>
                <a:ext uri="{FF2B5EF4-FFF2-40B4-BE49-F238E27FC236}">
                  <a16:creationId xmlns="" xmlns:a16="http://schemas.microsoft.com/office/drawing/2014/main" id="{D5019260-5C37-4D2B-966B-24FA98148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" y="3259"/>
              <a:ext cx="1287" cy="1061"/>
            </a:xfrm>
            <a:custGeom>
              <a:avLst/>
              <a:gdLst>
                <a:gd name="T0" fmla="*/ 5257 w 5363"/>
                <a:gd name="T1" fmla="*/ 2341 h 4429"/>
                <a:gd name="T2" fmla="*/ 2341 w 5363"/>
                <a:gd name="T3" fmla="*/ 219 h 4429"/>
                <a:gd name="T4" fmla="*/ 219 w 5363"/>
                <a:gd name="T5" fmla="*/ 3135 h 4429"/>
                <a:gd name="T6" fmla="*/ 830 w 5363"/>
                <a:gd name="T7" fmla="*/ 4429 h 4429"/>
                <a:gd name="T8" fmla="*/ 1280 w 5363"/>
                <a:gd name="T9" fmla="*/ 4429 h 4429"/>
                <a:gd name="T10" fmla="*/ 531 w 5363"/>
                <a:gd name="T11" fmla="*/ 3086 h 4429"/>
                <a:gd name="T12" fmla="*/ 933 w 5363"/>
                <a:gd name="T13" fmla="*/ 1424 h 4429"/>
                <a:gd name="T14" fmla="*/ 2390 w 5363"/>
                <a:gd name="T15" fmla="*/ 531 h 4429"/>
                <a:gd name="T16" fmla="*/ 2739 w 5363"/>
                <a:gd name="T17" fmla="*/ 504 h 4429"/>
                <a:gd name="T18" fmla="*/ 4945 w 5363"/>
                <a:gd name="T19" fmla="*/ 2390 h 4429"/>
                <a:gd name="T20" fmla="*/ 4544 w 5363"/>
                <a:gd name="T21" fmla="*/ 4052 h 4429"/>
                <a:gd name="T22" fmla="*/ 4197 w 5363"/>
                <a:gd name="T23" fmla="*/ 4429 h 4429"/>
                <a:gd name="T24" fmla="*/ 4645 w 5363"/>
                <a:gd name="T25" fmla="*/ 4429 h 4429"/>
                <a:gd name="T26" fmla="*/ 4799 w 5363"/>
                <a:gd name="T27" fmla="*/ 4238 h 4429"/>
                <a:gd name="T28" fmla="*/ 5257 w 5363"/>
                <a:gd name="T29" fmla="*/ 2341 h 4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3" h="4429">
                  <a:moveTo>
                    <a:pt x="5257" y="2341"/>
                  </a:moveTo>
                  <a:cubicBezTo>
                    <a:pt x="5038" y="952"/>
                    <a:pt x="3729" y="0"/>
                    <a:pt x="2341" y="219"/>
                  </a:cubicBezTo>
                  <a:cubicBezTo>
                    <a:pt x="952" y="438"/>
                    <a:pt x="0" y="1746"/>
                    <a:pt x="219" y="3135"/>
                  </a:cubicBezTo>
                  <a:cubicBezTo>
                    <a:pt x="296" y="3623"/>
                    <a:pt x="509" y="4068"/>
                    <a:pt x="830" y="4429"/>
                  </a:cubicBezTo>
                  <a:cubicBezTo>
                    <a:pt x="1280" y="4429"/>
                    <a:pt x="1280" y="4429"/>
                    <a:pt x="1280" y="4429"/>
                  </a:cubicBezTo>
                  <a:cubicBezTo>
                    <a:pt x="878" y="4084"/>
                    <a:pt x="615" y="3613"/>
                    <a:pt x="531" y="3086"/>
                  </a:cubicBezTo>
                  <a:cubicBezTo>
                    <a:pt x="439" y="2498"/>
                    <a:pt x="581" y="1907"/>
                    <a:pt x="933" y="1424"/>
                  </a:cubicBezTo>
                  <a:cubicBezTo>
                    <a:pt x="1284" y="941"/>
                    <a:pt x="1802" y="624"/>
                    <a:pt x="2390" y="531"/>
                  </a:cubicBezTo>
                  <a:cubicBezTo>
                    <a:pt x="2507" y="513"/>
                    <a:pt x="2624" y="504"/>
                    <a:pt x="2739" y="504"/>
                  </a:cubicBezTo>
                  <a:cubicBezTo>
                    <a:pt x="3819" y="504"/>
                    <a:pt x="4771" y="1291"/>
                    <a:pt x="4945" y="2390"/>
                  </a:cubicBezTo>
                  <a:cubicBezTo>
                    <a:pt x="5038" y="2979"/>
                    <a:pt x="4895" y="3569"/>
                    <a:pt x="4544" y="4052"/>
                  </a:cubicBezTo>
                  <a:cubicBezTo>
                    <a:pt x="4441" y="4192"/>
                    <a:pt x="4325" y="4318"/>
                    <a:pt x="4197" y="4429"/>
                  </a:cubicBezTo>
                  <a:cubicBezTo>
                    <a:pt x="4645" y="4429"/>
                    <a:pt x="4645" y="4429"/>
                    <a:pt x="4645" y="4429"/>
                  </a:cubicBezTo>
                  <a:cubicBezTo>
                    <a:pt x="4699" y="4368"/>
                    <a:pt x="4750" y="4304"/>
                    <a:pt x="4799" y="4238"/>
                  </a:cubicBezTo>
                  <a:cubicBezTo>
                    <a:pt x="5200" y="3686"/>
                    <a:pt x="5363" y="3013"/>
                    <a:pt x="5257" y="2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8" name="Freeform 43">
              <a:extLst>
                <a:ext uri="{FF2B5EF4-FFF2-40B4-BE49-F238E27FC236}">
                  <a16:creationId xmlns="" xmlns:a16="http://schemas.microsoft.com/office/drawing/2014/main" id="{A445CFAE-716C-481B-AD6F-2F5D3AF2B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5" y="0"/>
              <a:ext cx="761" cy="1389"/>
            </a:xfrm>
            <a:custGeom>
              <a:avLst/>
              <a:gdLst>
                <a:gd name="T0" fmla="*/ 169 w 3171"/>
                <a:gd name="T1" fmla="*/ 5642 h 5800"/>
                <a:gd name="T2" fmla="*/ 3171 w 3171"/>
                <a:gd name="T3" fmla="*/ 0 h 5800"/>
                <a:gd name="T4" fmla="*/ 2571 w 3171"/>
                <a:gd name="T5" fmla="*/ 0 h 5800"/>
                <a:gd name="T6" fmla="*/ 1206 w 3171"/>
                <a:gd name="T7" fmla="*/ 1284 h 5800"/>
                <a:gd name="T8" fmla="*/ 78 w 3171"/>
                <a:gd name="T9" fmla="*/ 3486 h 5800"/>
                <a:gd name="T10" fmla="*/ 78 w 3171"/>
                <a:gd name="T11" fmla="*/ 5800 h 5800"/>
                <a:gd name="T12" fmla="*/ 178 w 3171"/>
                <a:gd name="T13" fmla="*/ 5775 h 5800"/>
                <a:gd name="T14" fmla="*/ 169 w 3171"/>
                <a:gd name="T15" fmla="*/ 5642 h 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1" h="5800">
                  <a:moveTo>
                    <a:pt x="169" y="5642"/>
                  </a:moveTo>
                  <a:cubicBezTo>
                    <a:pt x="0" y="3302"/>
                    <a:pt x="1233" y="1129"/>
                    <a:pt x="3171" y="0"/>
                  </a:cubicBezTo>
                  <a:cubicBezTo>
                    <a:pt x="2571" y="0"/>
                    <a:pt x="2571" y="0"/>
                    <a:pt x="2571" y="0"/>
                  </a:cubicBezTo>
                  <a:cubicBezTo>
                    <a:pt x="2060" y="354"/>
                    <a:pt x="1600" y="785"/>
                    <a:pt x="1206" y="1284"/>
                  </a:cubicBezTo>
                  <a:cubicBezTo>
                    <a:pt x="683" y="1945"/>
                    <a:pt x="303" y="2694"/>
                    <a:pt x="78" y="3486"/>
                  </a:cubicBezTo>
                  <a:cubicBezTo>
                    <a:pt x="78" y="5800"/>
                    <a:pt x="78" y="5800"/>
                    <a:pt x="78" y="5800"/>
                  </a:cubicBezTo>
                  <a:cubicBezTo>
                    <a:pt x="178" y="5775"/>
                    <a:pt x="178" y="5775"/>
                    <a:pt x="178" y="5775"/>
                  </a:cubicBezTo>
                  <a:lnTo>
                    <a:pt x="169" y="5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9" name="Freeform 44">
              <a:extLst>
                <a:ext uri="{FF2B5EF4-FFF2-40B4-BE49-F238E27FC236}">
                  <a16:creationId xmlns="" xmlns:a16="http://schemas.microsoft.com/office/drawing/2014/main" id="{403B1094-EE76-46A9-9A72-BDEA046F5F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4" y="3422"/>
              <a:ext cx="960" cy="898"/>
            </a:xfrm>
            <a:custGeom>
              <a:avLst/>
              <a:gdLst>
                <a:gd name="T0" fmla="*/ 3870 w 4000"/>
                <a:gd name="T1" fmla="*/ 1760 h 3750"/>
                <a:gd name="T2" fmla="*/ 1676 w 4000"/>
                <a:gd name="T3" fmla="*/ 164 h 3750"/>
                <a:gd name="T4" fmla="*/ 425 w 4000"/>
                <a:gd name="T5" fmla="*/ 931 h 3750"/>
                <a:gd name="T6" fmla="*/ 80 w 4000"/>
                <a:gd name="T7" fmla="*/ 2358 h 3750"/>
                <a:gd name="T8" fmla="*/ 847 w 4000"/>
                <a:gd name="T9" fmla="*/ 3610 h 3750"/>
                <a:gd name="T10" fmla="*/ 1070 w 4000"/>
                <a:gd name="T11" fmla="*/ 3750 h 3750"/>
                <a:gd name="T12" fmla="*/ 2881 w 4000"/>
                <a:gd name="T13" fmla="*/ 3750 h 3750"/>
                <a:gd name="T14" fmla="*/ 3870 w 4000"/>
                <a:gd name="T15" fmla="*/ 1760 h 3750"/>
                <a:gd name="T16" fmla="*/ 2225 w 4000"/>
                <a:gd name="T17" fmla="*/ 3642 h 3750"/>
                <a:gd name="T18" fmla="*/ 1033 w 4000"/>
                <a:gd name="T19" fmla="*/ 3354 h 3750"/>
                <a:gd name="T20" fmla="*/ 392 w 4000"/>
                <a:gd name="T21" fmla="*/ 2309 h 3750"/>
                <a:gd name="T22" fmla="*/ 680 w 4000"/>
                <a:gd name="T23" fmla="*/ 1117 h 3750"/>
                <a:gd name="T24" fmla="*/ 1725 w 4000"/>
                <a:gd name="T25" fmla="*/ 476 h 3750"/>
                <a:gd name="T26" fmla="*/ 1976 w 4000"/>
                <a:gd name="T27" fmla="*/ 456 h 3750"/>
                <a:gd name="T28" fmla="*/ 3558 w 4000"/>
                <a:gd name="T29" fmla="*/ 1810 h 3750"/>
                <a:gd name="T30" fmla="*/ 2225 w 4000"/>
                <a:gd name="T31" fmla="*/ 3642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0" h="3750">
                  <a:moveTo>
                    <a:pt x="3870" y="1760"/>
                  </a:moveTo>
                  <a:cubicBezTo>
                    <a:pt x="3705" y="716"/>
                    <a:pt x="2721" y="0"/>
                    <a:pt x="1676" y="164"/>
                  </a:cubicBezTo>
                  <a:cubicBezTo>
                    <a:pt x="1171" y="244"/>
                    <a:pt x="726" y="516"/>
                    <a:pt x="425" y="931"/>
                  </a:cubicBezTo>
                  <a:cubicBezTo>
                    <a:pt x="123" y="1346"/>
                    <a:pt x="0" y="1852"/>
                    <a:pt x="80" y="2358"/>
                  </a:cubicBezTo>
                  <a:cubicBezTo>
                    <a:pt x="160" y="2863"/>
                    <a:pt x="432" y="3308"/>
                    <a:pt x="847" y="3610"/>
                  </a:cubicBezTo>
                  <a:cubicBezTo>
                    <a:pt x="919" y="3662"/>
                    <a:pt x="993" y="3708"/>
                    <a:pt x="1070" y="3750"/>
                  </a:cubicBezTo>
                  <a:cubicBezTo>
                    <a:pt x="2881" y="3750"/>
                    <a:pt x="2881" y="3750"/>
                    <a:pt x="2881" y="3750"/>
                  </a:cubicBezTo>
                  <a:cubicBezTo>
                    <a:pt x="3579" y="3375"/>
                    <a:pt x="4000" y="2587"/>
                    <a:pt x="3870" y="1760"/>
                  </a:cubicBezTo>
                  <a:close/>
                  <a:moveTo>
                    <a:pt x="2225" y="3642"/>
                  </a:moveTo>
                  <a:cubicBezTo>
                    <a:pt x="1802" y="3709"/>
                    <a:pt x="1379" y="3606"/>
                    <a:pt x="1033" y="3354"/>
                  </a:cubicBezTo>
                  <a:cubicBezTo>
                    <a:pt x="686" y="3102"/>
                    <a:pt x="459" y="2731"/>
                    <a:pt x="392" y="2309"/>
                  </a:cubicBezTo>
                  <a:cubicBezTo>
                    <a:pt x="326" y="1887"/>
                    <a:pt x="428" y="1463"/>
                    <a:pt x="680" y="1117"/>
                  </a:cubicBezTo>
                  <a:cubicBezTo>
                    <a:pt x="932" y="770"/>
                    <a:pt x="1303" y="543"/>
                    <a:pt x="1725" y="476"/>
                  </a:cubicBezTo>
                  <a:cubicBezTo>
                    <a:pt x="1810" y="463"/>
                    <a:pt x="1893" y="456"/>
                    <a:pt x="1976" y="456"/>
                  </a:cubicBezTo>
                  <a:cubicBezTo>
                    <a:pt x="2750" y="456"/>
                    <a:pt x="3434" y="1021"/>
                    <a:pt x="3558" y="1810"/>
                  </a:cubicBezTo>
                  <a:cubicBezTo>
                    <a:pt x="3696" y="2682"/>
                    <a:pt x="3097" y="3504"/>
                    <a:pt x="2225" y="36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0" name="Freeform 45">
              <a:extLst>
                <a:ext uri="{FF2B5EF4-FFF2-40B4-BE49-F238E27FC236}">
                  <a16:creationId xmlns="" xmlns:a16="http://schemas.microsoft.com/office/drawing/2014/main" id="{D7AD2A4E-8E3F-4787-B397-91DE4DC5EA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21" y="3598"/>
              <a:ext cx="649" cy="625"/>
            </a:xfrm>
            <a:custGeom>
              <a:avLst/>
              <a:gdLst>
                <a:gd name="T0" fmla="*/ 2081 w 2706"/>
                <a:gd name="T1" fmla="*/ 284 h 2611"/>
                <a:gd name="T2" fmla="*/ 1124 w 2706"/>
                <a:gd name="T3" fmla="*/ 53 h 2611"/>
                <a:gd name="T4" fmla="*/ 284 w 2706"/>
                <a:gd name="T5" fmla="*/ 567 h 2611"/>
                <a:gd name="T6" fmla="*/ 53 w 2706"/>
                <a:gd name="T7" fmla="*/ 1524 h 2611"/>
                <a:gd name="T8" fmla="*/ 1323 w 2706"/>
                <a:gd name="T9" fmla="*/ 2611 h 2611"/>
                <a:gd name="T10" fmla="*/ 1524 w 2706"/>
                <a:gd name="T11" fmla="*/ 2595 h 2611"/>
                <a:gd name="T12" fmla="*/ 2595 w 2706"/>
                <a:gd name="T13" fmla="*/ 1124 h 2611"/>
                <a:gd name="T14" fmla="*/ 2081 w 2706"/>
                <a:gd name="T15" fmla="*/ 284 h 2611"/>
                <a:gd name="T16" fmla="*/ 1475 w 2706"/>
                <a:gd name="T17" fmla="*/ 2283 h 2611"/>
                <a:gd name="T18" fmla="*/ 365 w 2706"/>
                <a:gd name="T19" fmla="*/ 1475 h 2611"/>
                <a:gd name="T20" fmla="*/ 1173 w 2706"/>
                <a:gd name="T21" fmla="*/ 365 h 2611"/>
                <a:gd name="T22" fmla="*/ 1325 w 2706"/>
                <a:gd name="T23" fmla="*/ 353 h 2611"/>
                <a:gd name="T24" fmla="*/ 2283 w 2706"/>
                <a:gd name="T25" fmla="*/ 1173 h 2611"/>
                <a:gd name="T26" fmla="*/ 1475 w 2706"/>
                <a:gd name="T27" fmla="*/ 2283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11">
                  <a:moveTo>
                    <a:pt x="2081" y="284"/>
                  </a:moveTo>
                  <a:cubicBezTo>
                    <a:pt x="1803" y="82"/>
                    <a:pt x="1463" y="0"/>
                    <a:pt x="1124" y="53"/>
                  </a:cubicBezTo>
                  <a:cubicBezTo>
                    <a:pt x="785" y="107"/>
                    <a:pt x="486" y="289"/>
                    <a:pt x="284" y="567"/>
                  </a:cubicBezTo>
                  <a:cubicBezTo>
                    <a:pt x="82" y="846"/>
                    <a:pt x="0" y="1185"/>
                    <a:pt x="53" y="1524"/>
                  </a:cubicBezTo>
                  <a:cubicBezTo>
                    <a:pt x="153" y="2158"/>
                    <a:pt x="701" y="2611"/>
                    <a:pt x="1323" y="2611"/>
                  </a:cubicBezTo>
                  <a:cubicBezTo>
                    <a:pt x="1390" y="2611"/>
                    <a:pt x="1457" y="2606"/>
                    <a:pt x="1524" y="2595"/>
                  </a:cubicBezTo>
                  <a:cubicBezTo>
                    <a:pt x="2225" y="2485"/>
                    <a:pt x="2706" y="1825"/>
                    <a:pt x="2595" y="1124"/>
                  </a:cubicBezTo>
                  <a:cubicBezTo>
                    <a:pt x="2542" y="785"/>
                    <a:pt x="2359" y="486"/>
                    <a:pt x="2081" y="284"/>
                  </a:cubicBezTo>
                  <a:close/>
                  <a:moveTo>
                    <a:pt x="1475" y="2283"/>
                  </a:moveTo>
                  <a:cubicBezTo>
                    <a:pt x="946" y="2367"/>
                    <a:pt x="448" y="2004"/>
                    <a:pt x="365" y="1475"/>
                  </a:cubicBezTo>
                  <a:cubicBezTo>
                    <a:pt x="282" y="947"/>
                    <a:pt x="644" y="448"/>
                    <a:pt x="1173" y="365"/>
                  </a:cubicBezTo>
                  <a:cubicBezTo>
                    <a:pt x="1224" y="357"/>
                    <a:pt x="1275" y="353"/>
                    <a:pt x="1325" y="353"/>
                  </a:cubicBezTo>
                  <a:cubicBezTo>
                    <a:pt x="1794" y="353"/>
                    <a:pt x="2208" y="695"/>
                    <a:pt x="2283" y="1173"/>
                  </a:cubicBezTo>
                  <a:cubicBezTo>
                    <a:pt x="2367" y="1702"/>
                    <a:pt x="2004" y="2200"/>
                    <a:pt x="1475" y="2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151" name="Group 4">
            <a:extLst>
              <a:ext uri="{FF2B5EF4-FFF2-40B4-BE49-F238E27FC236}">
                <a16:creationId xmlns="" xmlns:a16="http://schemas.microsoft.com/office/drawing/2014/main" id="{3D135FF8-1E8C-49DC-B29E-A377E91DF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37687" y="828675"/>
            <a:ext cx="2228850" cy="642938"/>
            <a:chOff x="1542" y="522"/>
            <a:chExt cx="1404" cy="405"/>
          </a:xfrm>
          <a:solidFill>
            <a:schemeClr val="bg1"/>
          </a:solidFill>
        </p:grpSpPr>
        <p:sp>
          <p:nvSpPr>
            <p:cNvPr id="152" name="Freeform 5">
              <a:extLst>
                <a:ext uri="{FF2B5EF4-FFF2-40B4-BE49-F238E27FC236}">
                  <a16:creationId xmlns="" xmlns:a16="http://schemas.microsoft.com/office/drawing/2014/main" id="{F1B5A3EC-BAFD-43FC-8BD2-A62669CD5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0" y="586"/>
              <a:ext cx="93" cy="115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3" name="Freeform 6">
              <a:extLst>
                <a:ext uri="{FF2B5EF4-FFF2-40B4-BE49-F238E27FC236}">
                  <a16:creationId xmlns="" xmlns:a16="http://schemas.microsoft.com/office/drawing/2014/main" id="{8A2B0AEF-ED83-46C1-96F8-187584C5A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9" y="575"/>
              <a:ext cx="90" cy="124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4" name="Freeform 7">
              <a:extLst>
                <a:ext uri="{FF2B5EF4-FFF2-40B4-BE49-F238E27FC236}">
                  <a16:creationId xmlns="" xmlns:a16="http://schemas.microsoft.com/office/drawing/2014/main" id="{20FA4202-2F22-4EA9-AB9B-D00895BD66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17" y="614"/>
              <a:ext cx="77" cy="87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5" name="Freeform 8">
              <a:extLst>
                <a:ext uri="{FF2B5EF4-FFF2-40B4-BE49-F238E27FC236}">
                  <a16:creationId xmlns="" xmlns:a16="http://schemas.microsoft.com/office/drawing/2014/main" id="{8AE43CE5-0CBE-46FD-83F6-4634EF610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8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6" name="Freeform 9">
              <a:extLst>
                <a:ext uri="{FF2B5EF4-FFF2-40B4-BE49-F238E27FC236}">
                  <a16:creationId xmlns="" xmlns:a16="http://schemas.microsoft.com/office/drawing/2014/main" id="{6A249A55-CEB5-416C-AA7F-F0567527AB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0" y="575"/>
              <a:ext cx="40" cy="124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7" name="Freeform 10">
              <a:extLst>
                <a:ext uri="{FF2B5EF4-FFF2-40B4-BE49-F238E27FC236}">
                  <a16:creationId xmlns="" xmlns:a16="http://schemas.microsoft.com/office/drawing/2014/main" id="{1427C0D3-78E3-46A6-B06E-FE59679C7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7" y="614"/>
              <a:ext cx="69" cy="87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8" name="Freeform 11">
              <a:extLst>
                <a:ext uri="{FF2B5EF4-FFF2-40B4-BE49-F238E27FC236}">
                  <a16:creationId xmlns="" xmlns:a16="http://schemas.microsoft.com/office/drawing/2014/main" id="{5AF60C15-0467-48F1-BF04-DC98EB90B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8" y="614"/>
              <a:ext cx="59" cy="87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9" name="Freeform 12">
              <a:extLst>
                <a:ext uri="{FF2B5EF4-FFF2-40B4-BE49-F238E27FC236}">
                  <a16:creationId xmlns="" xmlns:a16="http://schemas.microsoft.com/office/drawing/2014/main" id="{326B0DBD-0D80-4D2E-B617-8EBF16AC40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4" y="586"/>
              <a:ext cx="74" cy="115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0" name="Freeform 13">
              <a:extLst>
                <a:ext uri="{FF2B5EF4-FFF2-40B4-BE49-F238E27FC236}">
                  <a16:creationId xmlns="" xmlns:a16="http://schemas.microsoft.com/office/drawing/2014/main" id="{10DBA7CB-C569-46CD-97CF-A4590DC13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6" y="596"/>
              <a:ext cx="54" cy="105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1" name="Freeform 14">
              <a:extLst>
                <a:ext uri="{FF2B5EF4-FFF2-40B4-BE49-F238E27FC236}">
                  <a16:creationId xmlns="" xmlns:a16="http://schemas.microsoft.com/office/drawing/2014/main" id="{5E26924F-48CA-47CD-BFE4-892B5140E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614"/>
              <a:ext cx="89" cy="87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2" name="Freeform 15">
              <a:extLst>
                <a:ext uri="{FF2B5EF4-FFF2-40B4-BE49-F238E27FC236}">
                  <a16:creationId xmlns="" xmlns:a16="http://schemas.microsoft.com/office/drawing/2014/main" id="{85B5EEC8-5176-4A78-A4E9-398226851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9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="" xmlns:a16="http://schemas.microsoft.com/office/drawing/2014/main" id="{969FCA95-4CA9-4196-8905-0D24C479E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1" y="596"/>
              <a:ext cx="55" cy="105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4" name="Freeform 17">
              <a:extLst>
                <a:ext uri="{FF2B5EF4-FFF2-40B4-BE49-F238E27FC236}">
                  <a16:creationId xmlns="" xmlns:a16="http://schemas.microsoft.com/office/drawing/2014/main" id="{2D011A59-CF8D-4109-8366-FF32229C5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6" y="747"/>
              <a:ext cx="112" cy="114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5" name="Freeform 18">
              <a:extLst>
                <a:ext uri="{FF2B5EF4-FFF2-40B4-BE49-F238E27FC236}">
                  <a16:creationId xmlns="" xmlns:a16="http://schemas.microsoft.com/office/drawing/2014/main" id="{25E34F3B-5359-434F-98A1-E408005E8D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2" y="774"/>
              <a:ext cx="90" cy="85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="" xmlns:a16="http://schemas.microsoft.com/office/drawing/2014/main" id="{7FD5A0B0-4E3A-4883-BE54-6F98EB589F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29" y="740"/>
              <a:ext cx="39" cy="119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7" name="Freeform 20">
              <a:extLst>
                <a:ext uri="{FF2B5EF4-FFF2-40B4-BE49-F238E27FC236}">
                  <a16:creationId xmlns="" xmlns:a16="http://schemas.microsoft.com/office/drawing/2014/main" id="{20D4D024-162D-4BE5-B8C8-15578CECEF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1" y="775"/>
              <a:ext cx="85" cy="86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8" name="Freeform 21">
              <a:extLst>
                <a:ext uri="{FF2B5EF4-FFF2-40B4-BE49-F238E27FC236}">
                  <a16:creationId xmlns="" xmlns:a16="http://schemas.microsoft.com/office/drawing/2014/main" id="{2079D69B-DD47-42BE-BABE-D16710EEFE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58" y="774"/>
              <a:ext cx="70" cy="87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9" name="Freeform 22">
              <a:extLst>
                <a:ext uri="{FF2B5EF4-FFF2-40B4-BE49-F238E27FC236}">
                  <a16:creationId xmlns="" xmlns:a16="http://schemas.microsoft.com/office/drawing/2014/main" id="{2CF296C6-D01E-4D2F-BCAC-79E04DB9F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6" y="774"/>
              <a:ext cx="57" cy="85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0" name="Freeform 23">
              <a:extLst>
                <a:ext uri="{FF2B5EF4-FFF2-40B4-BE49-F238E27FC236}">
                  <a16:creationId xmlns="" xmlns:a16="http://schemas.microsoft.com/office/drawing/2014/main" id="{75CF6EB8-842C-47EF-A114-52FF7BF4FC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1" y="774"/>
              <a:ext cx="60" cy="87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1" name="Freeform 24">
              <a:extLst>
                <a:ext uri="{FF2B5EF4-FFF2-40B4-BE49-F238E27FC236}">
                  <a16:creationId xmlns="" xmlns:a16="http://schemas.microsoft.com/office/drawing/2014/main" id="{CC991294-01E9-484A-9955-676303B357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71" y="740"/>
              <a:ext cx="39" cy="119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2" name="Freeform 25">
              <a:extLst>
                <a:ext uri="{FF2B5EF4-FFF2-40B4-BE49-F238E27FC236}">
                  <a16:creationId xmlns="" xmlns:a16="http://schemas.microsoft.com/office/drawing/2014/main" id="{00BE73E3-5F38-4D6E-B215-939FBDA3B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5" y="755"/>
              <a:ext cx="55" cy="106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3" name="Freeform 26">
              <a:extLst>
                <a:ext uri="{FF2B5EF4-FFF2-40B4-BE49-F238E27FC236}">
                  <a16:creationId xmlns="" xmlns:a16="http://schemas.microsoft.com/office/drawing/2014/main" id="{FF537AC4-2E1C-4CC6-BBE6-FB9C5B610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1" y="775"/>
              <a:ext cx="85" cy="119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4" name="Freeform 27">
              <a:extLst>
                <a:ext uri="{FF2B5EF4-FFF2-40B4-BE49-F238E27FC236}">
                  <a16:creationId xmlns="" xmlns:a16="http://schemas.microsoft.com/office/drawing/2014/main" id="{9F283AA4-93C0-4658-B6D1-3415731542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2" y="522"/>
              <a:ext cx="358" cy="40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2468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5F22297F-7F76-4B99-A7D2-F634F03B4D4D}"/>
              </a:ext>
            </a:extLst>
          </p:cNvPr>
          <p:cNvSpPr/>
          <p:nvPr userDrawn="1"/>
        </p:nvSpPr>
        <p:spPr>
          <a:xfrm>
            <a:off x="0" y="-2003"/>
            <a:ext cx="12208614" cy="614178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B7B0405-ABD2-4C5E-BB4C-7F5A078C8FCC}"/>
              </a:ext>
            </a:extLst>
          </p:cNvPr>
          <p:cNvGrpSpPr/>
          <p:nvPr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11" name="Freeform 42">
              <a:extLst>
                <a:ext uri="{FF2B5EF4-FFF2-40B4-BE49-F238E27FC236}">
                  <a16:creationId xmlns="" xmlns:a16="http://schemas.microsoft.com/office/drawing/2014/main" id="{BE103173-2747-4AF7-AC56-5A4BEE6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2201E7D1-048E-4AF5-BF03-45CC3BB78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0BBF9444-94B6-4A68-A52C-6D57E3EDB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2AFA4590-CFDA-4ABB-B685-51D5E89C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664E67DC-3E95-467E-A5BA-498422DBF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32CDE77E-FA9B-4B79-B917-AE351375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" name="Freeform 48">
              <a:extLst>
                <a:ext uri="{FF2B5EF4-FFF2-40B4-BE49-F238E27FC236}">
                  <a16:creationId xmlns="" xmlns:a16="http://schemas.microsoft.com/office/drawing/2014/main" id="{9289CDFC-8FBC-42EE-8915-D9C955A9D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Freeform 49">
              <a:extLst>
                <a:ext uri="{FF2B5EF4-FFF2-40B4-BE49-F238E27FC236}">
                  <a16:creationId xmlns="" xmlns:a16="http://schemas.microsoft.com/office/drawing/2014/main" id="{83247020-4680-4153-8A33-1A12B498D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" name="Freeform 50">
              <a:extLst>
                <a:ext uri="{FF2B5EF4-FFF2-40B4-BE49-F238E27FC236}">
                  <a16:creationId xmlns="" xmlns:a16="http://schemas.microsoft.com/office/drawing/2014/main" id="{88E1B330-8826-4105-829E-7FA7154A2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" name="Freeform 51">
              <a:extLst>
                <a:ext uri="{FF2B5EF4-FFF2-40B4-BE49-F238E27FC236}">
                  <a16:creationId xmlns="" xmlns:a16="http://schemas.microsoft.com/office/drawing/2014/main" id="{E770A3A7-B7E1-46E9-B9B5-A69B86FB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1" name="Freeform 52">
              <a:extLst>
                <a:ext uri="{FF2B5EF4-FFF2-40B4-BE49-F238E27FC236}">
                  <a16:creationId xmlns="" xmlns:a16="http://schemas.microsoft.com/office/drawing/2014/main" id="{C734AAF7-6C00-46E3-AEB1-0FA8509B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2" name="Freeform 53">
              <a:extLst>
                <a:ext uri="{FF2B5EF4-FFF2-40B4-BE49-F238E27FC236}">
                  <a16:creationId xmlns="" xmlns:a16="http://schemas.microsoft.com/office/drawing/2014/main" id="{913BC437-900A-47FE-8CA3-6DDE9ACAF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3" name="Freeform 54">
              <a:extLst>
                <a:ext uri="{FF2B5EF4-FFF2-40B4-BE49-F238E27FC236}">
                  <a16:creationId xmlns="" xmlns:a16="http://schemas.microsoft.com/office/drawing/2014/main" id="{0B3AA503-59F1-49A8-9DC3-AA79EA3AB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4" name="Freeform 55">
              <a:extLst>
                <a:ext uri="{FF2B5EF4-FFF2-40B4-BE49-F238E27FC236}">
                  <a16:creationId xmlns="" xmlns:a16="http://schemas.microsoft.com/office/drawing/2014/main" id="{D7F2C004-74E0-4EDC-AA9C-B16E23C6A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5" name="Freeform 56">
              <a:extLst>
                <a:ext uri="{FF2B5EF4-FFF2-40B4-BE49-F238E27FC236}">
                  <a16:creationId xmlns="" xmlns:a16="http://schemas.microsoft.com/office/drawing/2014/main" id="{31995003-A24E-43D6-BB80-258FD481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Freeform 57">
              <a:extLst>
                <a:ext uri="{FF2B5EF4-FFF2-40B4-BE49-F238E27FC236}">
                  <a16:creationId xmlns="" xmlns:a16="http://schemas.microsoft.com/office/drawing/2014/main" id="{D3CE2634-A977-48AB-9468-BC51A17A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58">
              <a:extLst>
                <a:ext uri="{FF2B5EF4-FFF2-40B4-BE49-F238E27FC236}">
                  <a16:creationId xmlns="" xmlns:a16="http://schemas.microsoft.com/office/drawing/2014/main" id="{915C01C1-1E5B-43F4-A900-C93D98EBA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Freeform 59">
              <a:extLst>
                <a:ext uri="{FF2B5EF4-FFF2-40B4-BE49-F238E27FC236}">
                  <a16:creationId xmlns="" xmlns:a16="http://schemas.microsoft.com/office/drawing/2014/main" id="{EC6D8B19-61D8-4579-8F49-360CEA87F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Freeform 60">
              <a:extLst>
                <a:ext uri="{FF2B5EF4-FFF2-40B4-BE49-F238E27FC236}">
                  <a16:creationId xmlns="" xmlns:a16="http://schemas.microsoft.com/office/drawing/2014/main" id="{69F726BE-C83A-473F-84D9-8B30CFE7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61">
              <a:extLst>
                <a:ext uri="{FF2B5EF4-FFF2-40B4-BE49-F238E27FC236}">
                  <a16:creationId xmlns="" xmlns:a16="http://schemas.microsoft.com/office/drawing/2014/main" id="{26E256F6-7F1E-4417-8CCB-9768CAF42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Freeform 62">
              <a:extLst>
                <a:ext uri="{FF2B5EF4-FFF2-40B4-BE49-F238E27FC236}">
                  <a16:creationId xmlns="" xmlns:a16="http://schemas.microsoft.com/office/drawing/2014/main" id="{77052CDD-F9B5-496B-BD4F-EEC56EA3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2" name="Freeform 63">
              <a:extLst>
                <a:ext uri="{FF2B5EF4-FFF2-40B4-BE49-F238E27FC236}">
                  <a16:creationId xmlns="" xmlns:a16="http://schemas.microsoft.com/office/drawing/2014/main" id="{2B23EB5A-C779-4452-9444-16724062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3" name="Freeform 64">
              <a:extLst>
                <a:ext uri="{FF2B5EF4-FFF2-40B4-BE49-F238E27FC236}">
                  <a16:creationId xmlns="" xmlns:a16="http://schemas.microsoft.com/office/drawing/2014/main" id="{87A264E3-4160-493C-AE81-1D53F486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4" name="Freeform 65">
              <a:extLst>
                <a:ext uri="{FF2B5EF4-FFF2-40B4-BE49-F238E27FC236}">
                  <a16:creationId xmlns="" xmlns:a16="http://schemas.microsoft.com/office/drawing/2014/main" id="{FAF9A910-CDE1-4218-BF1E-3AA18DCDB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66">
              <a:extLst>
                <a:ext uri="{FF2B5EF4-FFF2-40B4-BE49-F238E27FC236}">
                  <a16:creationId xmlns="" xmlns:a16="http://schemas.microsoft.com/office/drawing/2014/main" id="{AC0CD46F-2827-4CD4-B252-96D6C1415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67">
              <a:extLst>
                <a:ext uri="{FF2B5EF4-FFF2-40B4-BE49-F238E27FC236}">
                  <a16:creationId xmlns="" xmlns:a16="http://schemas.microsoft.com/office/drawing/2014/main" id="{D564DB5B-C437-4601-8CF1-E1F0EED7F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68">
              <a:extLst>
                <a:ext uri="{FF2B5EF4-FFF2-40B4-BE49-F238E27FC236}">
                  <a16:creationId xmlns="" xmlns:a16="http://schemas.microsoft.com/office/drawing/2014/main" id="{298DA4F0-96DB-4BBF-98ED-C06D2E52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Freeform 69">
              <a:extLst>
                <a:ext uri="{FF2B5EF4-FFF2-40B4-BE49-F238E27FC236}">
                  <a16:creationId xmlns="" xmlns:a16="http://schemas.microsoft.com/office/drawing/2014/main" id="{F73D461A-147C-46F6-9208-90AC18BE9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" name="Freeform 70">
              <a:extLst>
                <a:ext uri="{FF2B5EF4-FFF2-40B4-BE49-F238E27FC236}">
                  <a16:creationId xmlns="" xmlns:a16="http://schemas.microsoft.com/office/drawing/2014/main" id="{4118DADA-6AAF-4661-A468-BDD8C298F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71">
              <a:extLst>
                <a:ext uri="{FF2B5EF4-FFF2-40B4-BE49-F238E27FC236}">
                  <a16:creationId xmlns="" xmlns:a16="http://schemas.microsoft.com/office/drawing/2014/main" id="{5CE588F3-18D4-48EA-8FBA-EE4496C9C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72">
              <a:extLst>
                <a:ext uri="{FF2B5EF4-FFF2-40B4-BE49-F238E27FC236}">
                  <a16:creationId xmlns="" xmlns:a16="http://schemas.microsoft.com/office/drawing/2014/main" id="{55371603-3288-4659-8CE2-3967CCA4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73">
              <a:extLst>
                <a:ext uri="{FF2B5EF4-FFF2-40B4-BE49-F238E27FC236}">
                  <a16:creationId xmlns="" xmlns:a16="http://schemas.microsoft.com/office/drawing/2014/main" id="{BE5DE8E5-CD95-4A2B-87FF-C7738A83C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9F1BC862-6228-4145-A0E9-82853A8A5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88716"/>
            <a:ext cx="8014399" cy="16968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 slide</a:t>
            </a:r>
            <a:endParaRPr lang="en-AU" dirty="0"/>
          </a:p>
        </p:txBody>
      </p:sp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A4A364C6-1A66-4B01-887C-CF7CB3638F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641600"/>
            <a:ext cx="8012967" cy="2754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</a:t>
            </a:r>
            <a:r>
              <a:rPr lang="en-GB" dirty="0"/>
              <a:t>press the ‘Increase/Decrease’ button under the Home table to move though the styles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524F72D-80B0-4C66-9D47-2570201B88BF}"/>
              </a:ext>
            </a:extLst>
          </p:cNvPr>
          <p:cNvSpPr/>
          <p:nvPr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4F92D3AC-50C8-4908-AC7C-1B1F3173E8D3}"/>
              </a:ext>
            </a:extLst>
          </p:cNvPr>
          <p:cNvGrpSpPr/>
          <p:nvPr userDrawn="1"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47" name="Freeform 42">
              <a:extLst>
                <a:ext uri="{FF2B5EF4-FFF2-40B4-BE49-F238E27FC236}">
                  <a16:creationId xmlns="" xmlns:a16="http://schemas.microsoft.com/office/drawing/2014/main" id="{E4B1FEC8-FAC4-467F-9485-AF6537CE2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="" xmlns:a16="http://schemas.microsoft.com/office/drawing/2014/main" id="{802FDAD6-9AB4-4924-862E-15D3A240E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="" xmlns:a16="http://schemas.microsoft.com/office/drawing/2014/main" id="{C1B9559F-EEB2-40FF-B684-BD445D13B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="" xmlns:a16="http://schemas.microsoft.com/office/drawing/2014/main" id="{64A8B6A3-B3E8-484B-B93C-4EA6227F9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="" xmlns:a16="http://schemas.microsoft.com/office/drawing/2014/main" id="{2908EB66-02EA-4BAF-8659-5C6AFC8703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="" xmlns:a16="http://schemas.microsoft.com/office/drawing/2014/main" id="{D9237EAC-A08D-4561-93B6-5B969F709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="" xmlns:a16="http://schemas.microsoft.com/office/drawing/2014/main" id="{45C3DDA2-0BD9-4AA6-80D3-00E29F24BC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="" xmlns:a16="http://schemas.microsoft.com/office/drawing/2014/main" id="{F46B120A-A885-4308-B493-F4D78F05B9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="" xmlns:a16="http://schemas.microsoft.com/office/drawing/2014/main" id="{186C1A0A-D2B7-4ECB-A142-C46C7F7B0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="" xmlns:a16="http://schemas.microsoft.com/office/drawing/2014/main" id="{C2B843C7-502E-448F-8E63-EC4DED3A2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="" xmlns:a16="http://schemas.microsoft.com/office/drawing/2014/main" id="{EC223534-2622-4BCB-B8C1-8AA5E5629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="" xmlns:a16="http://schemas.microsoft.com/office/drawing/2014/main" id="{71577AC7-177E-4E20-B187-3918B8C63C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="" xmlns:a16="http://schemas.microsoft.com/office/drawing/2014/main" id="{FE54D2B6-D1D3-4D26-862D-66E795809A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="" xmlns:a16="http://schemas.microsoft.com/office/drawing/2014/main" id="{9ABA853B-E315-44FB-A6D7-A3109F0C1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="" xmlns:a16="http://schemas.microsoft.com/office/drawing/2014/main" id="{BC604978-8409-49A5-AE8B-C60EDBC561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="" xmlns:a16="http://schemas.microsoft.com/office/drawing/2014/main" id="{220631DB-7EA9-46BE-9E65-75DE073E8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="" xmlns:a16="http://schemas.microsoft.com/office/drawing/2014/main" id="{E342D33D-B33B-459A-A0B6-6F27725D1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="" xmlns:a16="http://schemas.microsoft.com/office/drawing/2014/main" id="{196EA999-010F-4CCD-98A6-6306776AF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="" xmlns:a16="http://schemas.microsoft.com/office/drawing/2014/main" id="{7D2033D1-58A9-42D4-90BD-499EE6DF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="" xmlns:a16="http://schemas.microsoft.com/office/drawing/2014/main" id="{201E2311-9DFC-44D7-8C40-21C09105E2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="" xmlns:a16="http://schemas.microsoft.com/office/drawing/2014/main" id="{E7A0C8CA-EF3A-489B-9D35-0F1FE145D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="" xmlns:a16="http://schemas.microsoft.com/office/drawing/2014/main" id="{466A5637-5D40-42C7-A217-E95C1D7E8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="" xmlns:a16="http://schemas.microsoft.com/office/drawing/2014/main" id="{0506C349-1F3D-47F3-AE36-3EAE3C7710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65">
              <a:extLst>
                <a:ext uri="{FF2B5EF4-FFF2-40B4-BE49-F238E27FC236}">
                  <a16:creationId xmlns="" xmlns:a16="http://schemas.microsoft.com/office/drawing/2014/main" id="{26831CF5-255D-4A7D-A5D6-F2510DA5F0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="" xmlns:a16="http://schemas.microsoft.com/office/drawing/2014/main" id="{854F1D3A-9A10-4903-B9DA-79546928BA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="" xmlns:a16="http://schemas.microsoft.com/office/drawing/2014/main" id="{6E31ABC2-6BB3-47C5-9169-9F9581554E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="" xmlns:a16="http://schemas.microsoft.com/office/drawing/2014/main" id="{C869A685-E70E-448C-A021-B74FF3132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="" xmlns:a16="http://schemas.microsoft.com/office/drawing/2014/main" id="{AD68F8BF-318A-4E61-9811-49AA289E3D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="" xmlns:a16="http://schemas.microsoft.com/office/drawing/2014/main" id="{501438A2-C5C3-40CD-BEF4-C4B2FCBAEC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="" xmlns:a16="http://schemas.microsoft.com/office/drawing/2014/main" id="{8CE43BB6-BE80-4B9B-8929-3D5F7C0BC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72">
              <a:extLst>
                <a:ext uri="{FF2B5EF4-FFF2-40B4-BE49-F238E27FC236}">
                  <a16:creationId xmlns="" xmlns:a16="http://schemas.microsoft.com/office/drawing/2014/main" id="{A774C9A5-D800-4BAA-AE71-37EC92E80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="" xmlns:a16="http://schemas.microsoft.com/office/drawing/2014/main" id="{6246A381-DD8E-4460-9011-F44AD1EE6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D740AED6-4779-4521-95B6-EC87AA900C74}"/>
              </a:ext>
            </a:extLst>
          </p:cNvPr>
          <p:cNvSpPr/>
          <p:nvPr userDrawn="1"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1" name="Footer Placeholder 9">
            <a:extLst>
              <a:ext uri="{FF2B5EF4-FFF2-40B4-BE49-F238E27FC236}">
                <a16:creationId xmlns="" xmlns:a16="http://schemas.microsoft.com/office/drawing/2014/main" id="{01C9EE7F-71FD-4987-963F-0EFB06529E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192" y="6313872"/>
            <a:ext cx="9579799" cy="365125"/>
          </a:xfrm>
        </p:spPr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2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1825625"/>
            <a:ext cx="8998392" cy="4125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There are three type styles available as List levels, press the ‘Increase/Decrease’ button under the Home table to move though the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37FDE44-A295-4D1B-ABAE-F988FC91B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slide</a:t>
            </a:r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01C9EE7F-71FD-4987-963F-0EFB06529E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192" y="6313872"/>
            <a:ext cx="9579799" cy="365125"/>
          </a:xfrm>
        </p:spPr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C73CC6C-E28E-4C41-A819-00909DBFF0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7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E764D82-C3C4-4841-8798-4BB5E4382C4B}"/>
              </a:ext>
            </a:extLst>
          </p:cNvPr>
          <p:cNvSpPr/>
          <p:nvPr userDrawn="1"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5079D6-DF49-42DF-9FAD-3E138BDD018D}"/>
              </a:ext>
            </a:extLst>
          </p:cNvPr>
          <p:cNvSpPr/>
          <p:nvPr userDrawn="1"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36ACBB3C-C29B-4135-B465-2E8B90038156}"/>
              </a:ext>
            </a:extLst>
          </p:cNvPr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11" name="Freeform 9">
              <a:extLst>
                <a:ext uri="{FF2B5EF4-FFF2-40B4-BE49-F238E27FC236}">
                  <a16:creationId xmlns="" xmlns:a16="http://schemas.microsoft.com/office/drawing/2014/main" id="{753BB080-F0A0-4ED0-8BB6-0B5AD7F08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="" xmlns:a16="http://schemas.microsoft.com/office/drawing/2014/main" id="{EDC28855-4058-4E20-A25D-41FE39408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="" xmlns:a16="http://schemas.microsoft.com/office/drawing/2014/main" id="{73721D57-3F5B-40FC-A688-5CF5D27C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="" xmlns:a16="http://schemas.microsoft.com/office/drawing/2014/main" id="{A6D8B2AB-6526-4F0A-A624-03CAC2550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="" xmlns:a16="http://schemas.microsoft.com/office/drawing/2014/main" id="{8D7E78FE-F28E-4EA5-99A6-15A8B111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="" xmlns:a16="http://schemas.microsoft.com/office/drawing/2014/main" id="{E8A82F89-1EF1-485C-A9A9-8339CE3F9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="" xmlns:a16="http://schemas.microsoft.com/office/drawing/2014/main" id="{E01A582E-9C88-4B97-BE1F-E904B83AC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="" xmlns:a16="http://schemas.microsoft.com/office/drawing/2014/main" id="{A312D717-E654-4D5D-841F-3091204C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="" xmlns:a16="http://schemas.microsoft.com/office/drawing/2014/main" id="{895D699A-92C7-47CC-B09A-C25936EE7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="" xmlns:a16="http://schemas.microsoft.com/office/drawing/2014/main" id="{2B19F5A9-7C26-49B2-BCFA-002A5DB4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="" xmlns:a16="http://schemas.microsoft.com/office/drawing/2014/main" id="{62014BB2-C4F7-49D3-8343-9B8DEAB93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="" xmlns:a16="http://schemas.microsoft.com/office/drawing/2014/main" id="{69BF1553-1FF2-4684-9150-AA9FDD9E4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="" xmlns:a16="http://schemas.microsoft.com/office/drawing/2014/main" id="{F3A6668B-D66A-406C-BB74-E5DDAD726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="" xmlns:a16="http://schemas.microsoft.com/office/drawing/2014/main" id="{97A18DB4-DD73-47E5-8671-3A033BDA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5" name="Freeform 23">
              <a:extLst>
                <a:ext uri="{FF2B5EF4-FFF2-40B4-BE49-F238E27FC236}">
                  <a16:creationId xmlns="" xmlns:a16="http://schemas.microsoft.com/office/drawing/2014/main" id="{7D95907E-A285-49D2-A441-A9664794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6" name="Freeform 24">
              <a:extLst>
                <a:ext uri="{FF2B5EF4-FFF2-40B4-BE49-F238E27FC236}">
                  <a16:creationId xmlns="" xmlns:a16="http://schemas.microsoft.com/office/drawing/2014/main" id="{E3AB1B7D-902A-4C9C-A6B4-3574DDE84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7" name="Freeform 25">
              <a:extLst>
                <a:ext uri="{FF2B5EF4-FFF2-40B4-BE49-F238E27FC236}">
                  <a16:creationId xmlns="" xmlns:a16="http://schemas.microsoft.com/office/drawing/2014/main" id="{BF38975B-5564-4EA7-87FA-7753AC78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8" name="Freeform 26">
              <a:extLst>
                <a:ext uri="{FF2B5EF4-FFF2-40B4-BE49-F238E27FC236}">
                  <a16:creationId xmlns="" xmlns:a16="http://schemas.microsoft.com/office/drawing/2014/main" id="{9310921A-D171-4A06-A182-CF3F393DC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9" name="Freeform 27">
              <a:extLst>
                <a:ext uri="{FF2B5EF4-FFF2-40B4-BE49-F238E27FC236}">
                  <a16:creationId xmlns="" xmlns:a16="http://schemas.microsoft.com/office/drawing/2014/main" id="{DF7866C0-D940-4D78-8D15-09719966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0" name="Freeform 28">
              <a:extLst>
                <a:ext uri="{FF2B5EF4-FFF2-40B4-BE49-F238E27FC236}">
                  <a16:creationId xmlns="" xmlns:a16="http://schemas.microsoft.com/office/drawing/2014/main" id="{19A02324-C138-477A-A158-0F795DA0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1" name="Freeform 29">
              <a:extLst>
                <a:ext uri="{FF2B5EF4-FFF2-40B4-BE49-F238E27FC236}">
                  <a16:creationId xmlns="" xmlns:a16="http://schemas.microsoft.com/office/drawing/2014/main" id="{4C6740CC-0469-4D67-96DB-A95537EE1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2" name="Freeform 30">
              <a:extLst>
                <a:ext uri="{FF2B5EF4-FFF2-40B4-BE49-F238E27FC236}">
                  <a16:creationId xmlns="" xmlns:a16="http://schemas.microsoft.com/office/drawing/2014/main" id="{A4DA58C3-A4FF-43F3-A051-DD8EA6F79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3" name="Freeform 31">
              <a:extLst>
                <a:ext uri="{FF2B5EF4-FFF2-40B4-BE49-F238E27FC236}">
                  <a16:creationId xmlns="" xmlns:a16="http://schemas.microsoft.com/office/drawing/2014/main" id="{6ABB57F6-86DA-469D-829C-491F49D87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4" name="Freeform 32">
              <a:extLst>
                <a:ext uri="{FF2B5EF4-FFF2-40B4-BE49-F238E27FC236}">
                  <a16:creationId xmlns="" xmlns:a16="http://schemas.microsoft.com/office/drawing/2014/main" id="{E56494A4-A7C8-45A6-9CB9-5F837F6C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5" name="Freeform 33">
              <a:extLst>
                <a:ext uri="{FF2B5EF4-FFF2-40B4-BE49-F238E27FC236}">
                  <a16:creationId xmlns="" xmlns:a16="http://schemas.microsoft.com/office/drawing/2014/main" id="{79A385B4-1FCE-445E-9745-8C353199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6" name="Freeform 34">
              <a:extLst>
                <a:ext uri="{FF2B5EF4-FFF2-40B4-BE49-F238E27FC236}">
                  <a16:creationId xmlns="" xmlns:a16="http://schemas.microsoft.com/office/drawing/2014/main" id="{C23BAABA-8559-4EB0-B65B-804503BB9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7" name="Freeform 35">
              <a:extLst>
                <a:ext uri="{FF2B5EF4-FFF2-40B4-BE49-F238E27FC236}">
                  <a16:creationId xmlns="" xmlns:a16="http://schemas.microsoft.com/office/drawing/2014/main" id="{4896E806-7B44-4C2A-BCDB-2627AFA74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8" name="Freeform 36">
              <a:extLst>
                <a:ext uri="{FF2B5EF4-FFF2-40B4-BE49-F238E27FC236}">
                  <a16:creationId xmlns="" xmlns:a16="http://schemas.microsoft.com/office/drawing/2014/main" id="{30861202-E865-41C5-B1BF-43E2F43EB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9" name="Freeform 37">
              <a:extLst>
                <a:ext uri="{FF2B5EF4-FFF2-40B4-BE49-F238E27FC236}">
                  <a16:creationId xmlns="" xmlns:a16="http://schemas.microsoft.com/office/drawing/2014/main" id="{B1B765D2-9492-4FFA-855E-A5E91ECB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0" name="Freeform 38">
              <a:extLst>
                <a:ext uri="{FF2B5EF4-FFF2-40B4-BE49-F238E27FC236}">
                  <a16:creationId xmlns="" xmlns:a16="http://schemas.microsoft.com/office/drawing/2014/main" id="{C685E46D-3DF9-4B8C-9152-9797DCB74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1" name="Freeform 39">
              <a:extLst>
                <a:ext uri="{FF2B5EF4-FFF2-40B4-BE49-F238E27FC236}">
                  <a16:creationId xmlns="" xmlns:a16="http://schemas.microsoft.com/office/drawing/2014/main" id="{26DC6270-01D9-4437-861A-9331AD4A6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2" name="Freeform 40">
              <a:extLst>
                <a:ext uri="{FF2B5EF4-FFF2-40B4-BE49-F238E27FC236}">
                  <a16:creationId xmlns="" xmlns:a16="http://schemas.microsoft.com/office/drawing/2014/main" id="{0DF85D40-C9C7-427F-B9A6-03EAF6CE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3" name="Freeform 41">
              <a:extLst>
                <a:ext uri="{FF2B5EF4-FFF2-40B4-BE49-F238E27FC236}">
                  <a16:creationId xmlns="" xmlns:a16="http://schemas.microsoft.com/office/drawing/2014/main" id="{F9E0D7A3-8D3A-4388-92A7-337C54F64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9F1BC862-6228-4145-A0E9-82853A8A5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380421"/>
            <a:ext cx="9000000" cy="900000"/>
          </a:xfrm>
        </p:spPr>
        <p:txBody>
          <a:bodyPr anchor="b" anchorCtr="0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72071BD-EBFF-448F-BA08-39F6966C1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429000"/>
            <a:ext cx="9000000" cy="23823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defRPr sz="1800">
                <a:solidFill>
                  <a:schemeClr val="bg1"/>
                </a:solidFill>
              </a:defRPr>
            </a:lvl7pPr>
            <a:lvl8pPr>
              <a:defRPr sz="1800">
                <a:solidFill>
                  <a:schemeClr val="bg1"/>
                </a:solidFill>
              </a:defRPr>
            </a:lvl8pPr>
            <a:lvl9pPr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Introduction slide A, 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9CE3771-0F09-4732-A77A-06F3C60C1641}"/>
              </a:ext>
            </a:extLst>
          </p:cNvPr>
          <p:cNvGrpSpPr/>
          <p:nvPr userDrawn="1"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DE009BEC-2CBA-4791-8E7C-D5D0C986A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2B525AB4-0941-406A-AB67-23D27AB024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734637CC-A362-4E4C-AEE3-1759C5106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="" xmlns:a16="http://schemas.microsoft.com/office/drawing/2014/main" id="{D4D9AB7D-60D7-42A8-AABB-6F6F3BB498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="" xmlns:a16="http://schemas.microsoft.com/office/drawing/2014/main" id="{4251C369-85F3-4336-80AC-C47110E9C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="" xmlns:a16="http://schemas.microsoft.com/office/drawing/2014/main" id="{ABDC7E09-7561-4A9C-8BA7-B81DBBFA1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="" xmlns:a16="http://schemas.microsoft.com/office/drawing/2014/main" id="{E88F463A-A006-490C-B107-A711AA640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8" name="Freeform 16">
              <a:extLst>
                <a:ext uri="{FF2B5EF4-FFF2-40B4-BE49-F238E27FC236}">
                  <a16:creationId xmlns="" xmlns:a16="http://schemas.microsoft.com/office/drawing/2014/main" id="{B9B137B8-5A82-412C-BDE2-285B351D2F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9" name="Freeform 17">
              <a:extLst>
                <a:ext uri="{FF2B5EF4-FFF2-40B4-BE49-F238E27FC236}">
                  <a16:creationId xmlns="" xmlns:a16="http://schemas.microsoft.com/office/drawing/2014/main" id="{2ECA5B3A-CF66-4428-8B0E-4B2381D6DF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="" xmlns:a16="http://schemas.microsoft.com/office/drawing/2014/main" id="{C3BF2513-E779-4294-8EF7-7D94B6CD2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1" name="Freeform 19">
              <a:extLst>
                <a:ext uri="{FF2B5EF4-FFF2-40B4-BE49-F238E27FC236}">
                  <a16:creationId xmlns="" xmlns:a16="http://schemas.microsoft.com/office/drawing/2014/main" id="{73E738ED-E94E-455B-B25E-5F4E24279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2" name="Freeform 20">
              <a:extLst>
                <a:ext uri="{FF2B5EF4-FFF2-40B4-BE49-F238E27FC236}">
                  <a16:creationId xmlns="" xmlns:a16="http://schemas.microsoft.com/office/drawing/2014/main" id="{3AB0F5BB-8588-4074-91E5-0EE72BCE0E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3" name="Freeform 21">
              <a:extLst>
                <a:ext uri="{FF2B5EF4-FFF2-40B4-BE49-F238E27FC236}">
                  <a16:creationId xmlns="" xmlns:a16="http://schemas.microsoft.com/office/drawing/2014/main" id="{509543DA-1C9E-4FB4-A539-3767CBBE94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4" name="Freeform 22">
              <a:extLst>
                <a:ext uri="{FF2B5EF4-FFF2-40B4-BE49-F238E27FC236}">
                  <a16:creationId xmlns="" xmlns:a16="http://schemas.microsoft.com/office/drawing/2014/main" id="{190CC667-4FF3-4D37-B50D-796291579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5" name="Freeform 23">
              <a:extLst>
                <a:ext uri="{FF2B5EF4-FFF2-40B4-BE49-F238E27FC236}">
                  <a16:creationId xmlns="" xmlns:a16="http://schemas.microsoft.com/office/drawing/2014/main" id="{1ACF7D3D-F722-49CE-9EB9-2E8CF2E9E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6" name="Freeform 24">
              <a:extLst>
                <a:ext uri="{FF2B5EF4-FFF2-40B4-BE49-F238E27FC236}">
                  <a16:creationId xmlns="" xmlns:a16="http://schemas.microsoft.com/office/drawing/2014/main" id="{183D2EEF-2258-4F23-9EB9-1AE36B1201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7" name="Freeform 25">
              <a:extLst>
                <a:ext uri="{FF2B5EF4-FFF2-40B4-BE49-F238E27FC236}">
                  <a16:creationId xmlns="" xmlns:a16="http://schemas.microsoft.com/office/drawing/2014/main" id="{6430F61C-869E-45D5-B002-23B9860E3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8" name="Freeform 26">
              <a:extLst>
                <a:ext uri="{FF2B5EF4-FFF2-40B4-BE49-F238E27FC236}">
                  <a16:creationId xmlns="" xmlns:a16="http://schemas.microsoft.com/office/drawing/2014/main" id="{43A0AFC1-DA46-46E5-B490-5AE6D489B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59" name="Freeform 27">
              <a:extLst>
                <a:ext uri="{FF2B5EF4-FFF2-40B4-BE49-F238E27FC236}">
                  <a16:creationId xmlns="" xmlns:a16="http://schemas.microsoft.com/office/drawing/2014/main" id="{C27D0180-CD84-4C41-8B60-B9E9A68ED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0" name="Freeform 28">
              <a:extLst>
                <a:ext uri="{FF2B5EF4-FFF2-40B4-BE49-F238E27FC236}">
                  <a16:creationId xmlns="" xmlns:a16="http://schemas.microsoft.com/office/drawing/2014/main" id="{BDF74390-AC0A-4E7D-98C6-C9CAC48CA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1" name="Freeform 29">
              <a:extLst>
                <a:ext uri="{FF2B5EF4-FFF2-40B4-BE49-F238E27FC236}">
                  <a16:creationId xmlns="" xmlns:a16="http://schemas.microsoft.com/office/drawing/2014/main" id="{E00A00F0-AC0E-41BF-B2CD-73AA73721E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2" name="Freeform 30">
              <a:extLst>
                <a:ext uri="{FF2B5EF4-FFF2-40B4-BE49-F238E27FC236}">
                  <a16:creationId xmlns="" xmlns:a16="http://schemas.microsoft.com/office/drawing/2014/main" id="{6C83FB66-65F0-4DA5-8889-4A5BBDE30F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3" name="Freeform 31">
              <a:extLst>
                <a:ext uri="{FF2B5EF4-FFF2-40B4-BE49-F238E27FC236}">
                  <a16:creationId xmlns="" xmlns:a16="http://schemas.microsoft.com/office/drawing/2014/main" id="{775F58B4-FABD-4CAD-ABA8-EFF9BC786E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4" name="Freeform 32">
              <a:extLst>
                <a:ext uri="{FF2B5EF4-FFF2-40B4-BE49-F238E27FC236}">
                  <a16:creationId xmlns="" xmlns:a16="http://schemas.microsoft.com/office/drawing/2014/main" id="{AAC5911E-25FB-490D-8E9E-6F237146C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5" name="Freeform 33">
              <a:extLst>
                <a:ext uri="{FF2B5EF4-FFF2-40B4-BE49-F238E27FC236}">
                  <a16:creationId xmlns="" xmlns:a16="http://schemas.microsoft.com/office/drawing/2014/main" id="{28733C5A-3836-4009-BE0E-C6F8CA94B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34">
              <a:extLst>
                <a:ext uri="{FF2B5EF4-FFF2-40B4-BE49-F238E27FC236}">
                  <a16:creationId xmlns="" xmlns:a16="http://schemas.microsoft.com/office/drawing/2014/main" id="{E4363E9C-11C4-4C63-816B-CCFDD93E5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35">
              <a:extLst>
                <a:ext uri="{FF2B5EF4-FFF2-40B4-BE49-F238E27FC236}">
                  <a16:creationId xmlns="" xmlns:a16="http://schemas.microsoft.com/office/drawing/2014/main" id="{88012CCD-979C-4FD3-A202-30C04E267D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36">
              <a:extLst>
                <a:ext uri="{FF2B5EF4-FFF2-40B4-BE49-F238E27FC236}">
                  <a16:creationId xmlns="" xmlns:a16="http://schemas.microsoft.com/office/drawing/2014/main" id="{39F96C95-3F11-4C9F-A0EB-03CC110C8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37">
              <a:extLst>
                <a:ext uri="{FF2B5EF4-FFF2-40B4-BE49-F238E27FC236}">
                  <a16:creationId xmlns="" xmlns:a16="http://schemas.microsoft.com/office/drawing/2014/main" id="{C0FD7F57-13E0-48AF-A6A9-C3458A124E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38">
              <a:extLst>
                <a:ext uri="{FF2B5EF4-FFF2-40B4-BE49-F238E27FC236}">
                  <a16:creationId xmlns="" xmlns:a16="http://schemas.microsoft.com/office/drawing/2014/main" id="{467C179D-BB28-4610-A23E-B3D63748E0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39">
              <a:extLst>
                <a:ext uri="{FF2B5EF4-FFF2-40B4-BE49-F238E27FC236}">
                  <a16:creationId xmlns="" xmlns:a16="http://schemas.microsoft.com/office/drawing/2014/main" id="{33ACD024-2DD3-4ED2-AF5D-4F941068EB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40">
              <a:extLst>
                <a:ext uri="{FF2B5EF4-FFF2-40B4-BE49-F238E27FC236}">
                  <a16:creationId xmlns="" xmlns:a16="http://schemas.microsoft.com/office/drawing/2014/main" id="{95B33F3B-D430-4C84-AED9-C065764C0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41">
              <a:extLst>
                <a:ext uri="{FF2B5EF4-FFF2-40B4-BE49-F238E27FC236}">
                  <a16:creationId xmlns="" xmlns:a16="http://schemas.microsoft.com/office/drawing/2014/main" id="{DB831B51-3E44-4A09-AD02-B263163B75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9365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3200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8199" y="1825625"/>
            <a:ext cx="43200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F5D493F0-11AE-4296-829D-8B4BE3976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F92D3AC-50C8-4908-AC7C-1B1F3173E8D3}"/>
              </a:ext>
            </a:extLst>
          </p:cNvPr>
          <p:cNvGrpSpPr/>
          <p:nvPr userDrawn="1"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10" name="Freeform 42">
              <a:extLst>
                <a:ext uri="{FF2B5EF4-FFF2-40B4-BE49-F238E27FC236}">
                  <a16:creationId xmlns="" xmlns:a16="http://schemas.microsoft.com/office/drawing/2014/main" id="{E4B1FEC8-FAC4-467F-9485-AF6537CE2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" name="Freeform 43">
              <a:extLst>
                <a:ext uri="{FF2B5EF4-FFF2-40B4-BE49-F238E27FC236}">
                  <a16:creationId xmlns="" xmlns:a16="http://schemas.microsoft.com/office/drawing/2014/main" id="{802FDAD6-9AB4-4924-862E-15D3A240E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" name="Freeform 44">
              <a:extLst>
                <a:ext uri="{FF2B5EF4-FFF2-40B4-BE49-F238E27FC236}">
                  <a16:creationId xmlns="" xmlns:a16="http://schemas.microsoft.com/office/drawing/2014/main" id="{C1B9559F-EEB2-40FF-B684-BD445D13B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="" xmlns:a16="http://schemas.microsoft.com/office/drawing/2014/main" id="{64A8B6A3-B3E8-484B-B93C-4EA6227F9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="" xmlns:a16="http://schemas.microsoft.com/office/drawing/2014/main" id="{2908EB66-02EA-4BAF-8659-5C6AFC8703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="" xmlns:a16="http://schemas.microsoft.com/office/drawing/2014/main" id="{D9237EAC-A08D-4561-93B6-5B969F709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" name="Freeform 48">
              <a:extLst>
                <a:ext uri="{FF2B5EF4-FFF2-40B4-BE49-F238E27FC236}">
                  <a16:creationId xmlns="" xmlns:a16="http://schemas.microsoft.com/office/drawing/2014/main" id="{45C3DDA2-0BD9-4AA6-80D3-00E29F24BC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" name="Freeform 49">
              <a:extLst>
                <a:ext uri="{FF2B5EF4-FFF2-40B4-BE49-F238E27FC236}">
                  <a16:creationId xmlns="" xmlns:a16="http://schemas.microsoft.com/office/drawing/2014/main" id="{F46B120A-A885-4308-B493-F4D78F05B9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Freeform 50">
              <a:extLst>
                <a:ext uri="{FF2B5EF4-FFF2-40B4-BE49-F238E27FC236}">
                  <a16:creationId xmlns="" xmlns:a16="http://schemas.microsoft.com/office/drawing/2014/main" id="{186C1A0A-D2B7-4ECB-A142-C46C7F7B0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" name="Freeform 51">
              <a:extLst>
                <a:ext uri="{FF2B5EF4-FFF2-40B4-BE49-F238E27FC236}">
                  <a16:creationId xmlns="" xmlns:a16="http://schemas.microsoft.com/office/drawing/2014/main" id="{C2B843C7-502E-448F-8E63-EC4DED3A2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" name="Freeform 52">
              <a:extLst>
                <a:ext uri="{FF2B5EF4-FFF2-40B4-BE49-F238E27FC236}">
                  <a16:creationId xmlns="" xmlns:a16="http://schemas.microsoft.com/office/drawing/2014/main" id="{EC223534-2622-4BCB-B8C1-8AA5E5629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="" xmlns:a16="http://schemas.microsoft.com/office/drawing/2014/main" id="{71577AC7-177E-4E20-B187-3918B8C63C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2" name="Freeform 54">
              <a:extLst>
                <a:ext uri="{FF2B5EF4-FFF2-40B4-BE49-F238E27FC236}">
                  <a16:creationId xmlns="" xmlns:a16="http://schemas.microsoft.com/office/drawing/2014/main" id="{FE54D2B6-D1D3-4D26-862D-66E795809A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3" name="Freeform 55">
              <a:extLst>
                <a:ext uri="{FF2B5EF4-FFF2-40B4-BE49-F238E27FC236}">
                  <a16:creationId xmlns="" xmlns:a16="http://schemas.microsoft.com/office/drawing/2014/main" id="{9ABA853B-E315-44FB-A6D7-A3109F0C1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4" name="Freeform 56">
              <a:extLst>
                <a:ext uri="{FF2B5EF4-FFF2-40B4-BE49-F238E27FC236}">
                  <a16:creationId xmlns="" xmlns:a16="http://schemas.microsoft.com/office/drawing/2014/main" id="{BC604978-8409-49A5-AE8B-C60EDBC561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5" name="Freeform 57">
              <a:extLst>
                <a:ext uri="{FF2B5EF4-FFF2-40B4-BE49-F238E27FC236}">
                  <a16:creationId xmlns="" xmlns:a16="http://schemas.microsoft.com/office/drawing/2014/main" id="{220631DB-7EA9-46BE-9E65-75DE073E8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Freeform 58">
              <a:extLst>
                <a:ext uri="{FF2B5EF4-FFF2-40B4-BE49-F238E27FC236}">
                  <a16:creationId xmlns="" xmlns:a16="http://schemas.microsoft.com/office/drawing/2014/main" id="{E342D33D-B33B-459A-A0B6-6F27725D1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59">
              <a:extLst>
                <a:ext uri="{FF2B5EF4-FFF2-40B4-BE49-F238E27FC236}">
                  <a16:creationId xmlns="" xmlns:a16="http://schemas.microsoft.com/office/drawing/2014/main" id="{196EA999-010F-4CCD-98A6-6306776AF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Freeform 60">
              <a:extLst>
                <a:ext uri="{FF2B5EF4-FFF2-40B4-BE49-F238E27FC236}">
                  <a16:creationId xmlns="" xmlns:a16="http://schemas.microsoft.com/office/drawing/2014/main" id="{7D2033D1-58A9-42D4-90BD-499EE6DF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Freeform 61">
              <a:extLst>
                <a:ext uri="{FF2B5EF4-FFF2-40B4-BE49-F238E27FC236}">
                  <a16:creationId xmlns="" xmlns:a16="http://schemas.microsoft.com/office/drawing/2014/main" id="{201E2311-9DFC-44D7-8C40-21C09105E2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62">
              <a:extLst>
                <a:ext uri="{FF2B5EF4-FFF2-40B4-BE49-F238E27FC236}">
                  <a16:creationId xmlns="" xmlns:a16="http://schemas.microsoft.com/office/drawing/2014/main" id="{E7A0C8CA-EF3A-489B-9D35-0F1FE145D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Freeform 63">
              <a:extLst>
                <a:ext uri="{FF2B5EF4-FFF2-40B4-BE49-F238E27FC236}">
                  <a16:creationId xmlns="" xmlns:a16="http://schemas.microsoft.com/office/drawing/2014/main" id="{466A5637-5D40-42C7-A217-E95C1D7E8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2" name="Freeform 64">
              <a:extLst>
                <a:ext uri="{FF2B5EF4-FFF2-40B4-BE49-F238E27FC236}">
                  <a16:creationId xmlns="" xmlns:a16="http://schemas.microsoft.com/office/drawing/2014/main" id="{0506C349-1F3D-47F3-AE36-3EAE3C7710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3" name="Freeform 65">
              <a:extLst>
                <a:ext uri="{FF2B5EF4-FFF2-40B4-BE49-F238E27FC236}">
                  <a16:creationId xmlns="" xmlns:a16="http://schemas.microsoft.com/office/drawing/2014/main" id="{26831CF5-255D-4A7D-A5D6-F2510DA5F0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4" name="Freeform 66">
              <a:extLst>
                <a:ext uri="{FF2B5EF4-FFF2-40B4-BE49-F238E27FC236}">
                  <a16:creationId xmlns="" xmlns:a16="http://schemas.microsoft.com/office/drawing/2014/main" id="{854F1D3A-9A10-4903-B9DA-79546928BA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67">
              <a:extLst>
                <a:ext uri="{FF2B5EF4-FFF2-40B4-BE49-F238E27FC236}">
                  <a16:creationId xmlns="" xmlns:a16="http://schemas.microsoft.com/office/drawing/2014/main" id="{6E31ABC2-6BB3-47C5-9169-9F9581554E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68">
              <a:extLst>
                <a:ext uri="{FF2B5EF4-FFF2-40B4-BE49-F238E27FC236}">
                  <a16:creationId xmlns="" xmlns:a16="http://schemas.microsoft.com/office/drawing/2014/main" id="{C869A685-E70E-448C-A021-B74FF3132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69">
              <a:extLst>
                <a:ext uri="{FF2B5EF4-FFF2-40B4-BE49-F238E27FC236}">
                  <a16:creationId xmlns="" xmlns:a16="http://schemas.microsoft.com/office/drawing/2014/main" id="{AD68F8BF-318A-4E61-9811-49AA289E3D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Freeform 70">
              <a:extLst>
                <a:ext uri="{FF2B5EF4-FFF2-40B4-BE49-F238E27FC236}">
                  <a16:creationId xmlns="" xmlns:a16="http://schemas.microsoft.com/office/drawing/2014/main" id="{501438A2-C5C3-40CD-BEF4-C4B2FCBAEC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" name="Freeform 71">
              <a:extLst>
                <a:ext uri="{FF2B5EF4-FFF2-40B4-BE49-F238E27FC236}">
                  <a16:creationId xmlns="" xmlns:a16="http://schemas.microsoft.com/office/drawing/2014/main" id="{8CE43BB6-BE80-4B9B-8929-3D5F7C0BC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72">
              <a:extLst>
                <a:ext uri="{FF2B5EF4-FFF2-40B4-BE49-F238E27FC236}">
                  <a16:creationId xmlns="" xmlns:a16="http://schemas.microsoft.com/office/drawing/2014/main" id="{A774C9A5-D800-4BAA-AE71-37EC92E80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73">
              <a:extLst>
                <a:ext uri="{FF2B5EF4-FFF2-40B4-BE49-F238E27FC236}">
                  <a16:creationId xmlns="" xmlns:a16="http://schemas.microsoft.com/office/drawing/2014/main" id="{6246A381-DD8E-4460-9011-F44AD1EE6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2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788716"/>
            <a:ext cx="9000000" cy="72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998392" cy="38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AU" dirty="0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2F1498A-5282-4407-B88C-AAFD9D132B9E}"/>
              </a:ext>
            </a:extLst>
          </p:cNvPr>
          <p:cNvGrpSpPr/>
          <p:nvPr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11" name="Freeform 42">
              <a:extLst>
                <a:ext uri="{FF2B5EF4-FFF2-40B4-BE49-F238E27FC236}">
                  <a16:creationId xmlns="" xmlns:a16="http://schemas.microsoft.com/office/drawing/2014/main" id="{F3234C6E-E7B6-41E7-BA8E-9DE9405AC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E830FC5C-62BE-45B8-8AF7-54DF3A66B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F74E78C8-8794-45D0-A7B6-371678F9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05D9EE72-AAE4-4FDD-A47E-E5B67C3C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705A9525-324D-493E-BA8E-DDD7C4F9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7490F1FD-90B9-4EBB-B173-349A0E41E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" name="Freeform 48">
              <a:extLst>
                <a:ext uri="{FF2B5EF4-FFF2-40B4-BE49-F238E27FC236}">
                  <a16:creationId xmlns="" xmlns:a16="http://schemas.microsoft.com/office/drawing/2014/main" id="{9826715D-06F5-4897-A0B4-D4958928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Freeform 49">
              <a:extLst>
                <a:ext uri="{FF2B5EF4-FFF2-40B4-BE49-F238E27FC236}">
                  <a16:creationId xmlns="" xmlns:a16="http://schemas.microsoft.com/office/drawing/2014/main" id="{386C08B7-E3C7-4581-ABD8-4D3D6C49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" name="Freeform 50">
              <a:extLst>
                <a:ext uri="{FF2B5EF4-FFF2-40B4-BE49-F238E27FC236}">
                  <a16:creationId xmlns="" xmlns:a16="http://schemas.microsoft.com/office/drawing/2014/main" id="{46C73492-933B-4B31-9562-9EEC473F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" name="Freeform 51">
              <a:extLst>
                <a:ext uri="{FF2B5EF4-FFF2-40B4-BE49-F238E27FC236}">
                  <a16:creationId xmlns="" xmlns:a16="http://schemas.microsoft.com/office/drawing/2014/main" id="{35F20C8A-78C2-4EC1-8B2F-4EFD506C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1" name="Freeform 52">
              <a:extLst>
                <a:ext uri="{FF2B5EF4-FFF2-40B4-BE49-F238E27FC236}">
                  <a16:creationId xmlns="" xmlns:a16="http://schemas.microsoft.com/office/drawing/2014/main" id="{8635BCD8-7BF1-4A43-AFDA-344B02F7E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2" name="Freeform 53">
              <a:extLst>
                <a:ext uri="{FF2B5EF4-FFF2-40B4-BE49-F238E27FC236}">
                  <a16:creationId xmlns="" xmlns:a16="http://schemas.microsoft.com/office/drawing/2014/main" id="{216436D0-1ACA-49FA-9AB0-56222D30B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3" name="Freeform 54">
              <a:extLst>
                <a:ext uri="{FF2B5EF4-FFF2-40B4-BE49-F238E27FC236}">
                  <a16:creationId xmlns="" xmlns:a16="http://schemas.microsoft.com/office/drawing/2014/main" id="{920FCFDB-C738-4240-B376-EDFF25AC9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4" name="Freeform 55">
              <a:extLst>
                <a:ext uri="{FF2B5EF4-FFF2-40B4-BE49-F238E27FC236}">
                  <a16:creationId xmlns="" xmlns:a16="http://schemas.microsoft.com/office/drawing/2014/main" id="{4B849805-B08A-4B71-BA1C-F3E42CF6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5" name="Freeform 56">
              <a:extLst>
                <a:ext uri="{FF2B5EF4-FFF2-40B4-BE49-F238E27FC236}">
                  <a16:creationId xmlns="" xmlns:a16="http://schemas.microsoft.com/office/drawing/2014/main" id="{62D09202-7D35-4EE5-A489-C2D5DA07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Freeform 57">
              <a:extLst>
                <a:ext uri="{FF2B5EF4-FFF2-40B4-BE49-F238E27FC236}">
                  <a16:creationId xmlns="" xmlns:a16="http://schemas.microsoft.com/office/drawing/2014/main" id="{D6FDCA69-ACD8-4722-B0AA-928211165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58">
              <a:extLst>
                <a:ext uri="{FF2B5EF4-FFF2-40B4-BE49-F238E27FC236}">
                  <a16:creationId xmlns="" xmlns:a16="http://schemas.microsoft.com/office/drawing/2014/main" id="{52F4383C-C5BE-438B-BB46-AEDEB28A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Freeform 59">
              <a:extLst>
                <a:ext uri="{FF2B5EF4-FFF2-40B4-BE49-F238E27FC236}">
                  <a16:creationId xmlns="" xmlns:a16="http://schemas.microsoft.com/office/drawing/2014/main" id="{1B0E0B89-2573-4789-8228-AE108173E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Freeform 60">
              <a:extLst>
                <a:ext uri="{FF2B5EF4-FFF2-40B4-BE49-F238E27FC236}">
                  <a16:creationId xmlns="" xmlns:a16="http://schemas.microsoft.com/office/drawing/2014/main" id="{607366B5-D860-4DA0-ACD5-557FE757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61">
              <a:extLst>
                <a:ext uri="{FF2B5EF4-FFF2-40B4-BE49-F238E27FC236}">
                  <a16:creationId xmlns="" xmlns:a16="http://schemas.microsoft.com/office/drawing/2014/main" id="{F9194582-4AA3-49DA-B0FB-A8284320B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Freeform 62">
              <a:extLst>
                <a:ext uri="{FF2B5EF4-FFF2-40B4-BE49-F238E27FC236}">
                  <a16:creationId xmlns="" xmlns:a16="http://schemas.microsoft.com/office/drawing/2014/main" id="{28C10F4E-FBB4-4241-A179-8F015DDA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2" name="Freeform 63">
              <a:extLst>
                <a:ext uri="{FF2B5EF4-FFF2-40B4-BE49-F238E27FC236}">
                  <a16:creationId xmlns="" xmlns:a16="http://schemas.microsoft.com/office/drawing/2014/main" id="{48A3EDD7-EAB1-4454-9932-95F4C175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3" name="Freeform 64">
              <a:extLst>
                <a:ext uri="{FF2B5EF4-FFF2-40B4-BE49-F238E27FC236}">
                  <a16:creationId xmlns="" xmlns:a16="http://schemas.microsoft.com/office/drawing/2014/main" id="{4D16B22D-8A34-4D09-9163-F96F06539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4" name="Freeform 65">
              <a:extLst>
                <a:ext uri="{FF2B5EF4-FFF2-40B4-BE49-F238E27FC236}">
                  <a16:creationId xmlns="" xmlns:a16="http://schemas.microsoft.com/office/drawing/2014/main" id="{53707872-AC8C-4E03-93B0-239179810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5" name="Freeform 66">
              <a:extLst>
                <a:ext uri="{FF2B5EF4-FFF2-40B4-BE49-F238E27FC236}">
                  <a16:creationId xmlns="" xmlns:a16="http://schemas.microsoft.com/office/drawing/2014/main" id="{44152A28-76D9-4E70-8D84-23DCB5533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" name="Freeform 67">
              <a:extLst>
                <a:ext uri="{FF2B5EF4-FFF2-40B4-BE49-F238E27FC236}">
                  <a16:creationId xmlns="" xmlns:a16="http://schemas.microsoft.com/office/drawing/2014/main" id="{FBA0476C-DE36-49ED-B73A-9A2A9FA9C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Freeform 68">
              <a:extLst>
                <a:ext uri="{FF2B5EF4-FFF2-40B4-BE49-F238E27FC236}">
                  <a16:creationId xmlns="" xmlns:a16="http://schemas.microsoft.com/office/drawing/2014/main" id="{341D95D0-6D4D-409C-B78D-1A6D55DF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Freeform 69">
              <a:extLst>
                <a:ext uri="{FF2B5EF4-FFF2-40B4-BE49-F238E27FC236}">
                  <a16:creationId xmlns="" xmlns:a16="http://schemas.microsoft.com/office/drawing/2014/main" id="{5B133B50-E13E-4CC7-BA7D-5CEF173B67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" name="Freeform 70">
              <a:extLst>
                <a:ext uri="{FF2B5EF4-FFF2-40B4-BE49-F238E27FC236}">
                  <a16:creationId xmlns="" xmlns:a16="http://schemas.microsoft.com/office/drawing/2014/main" id="{7D9AB72B-8B9C-419E-B875-FA397C476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" name="Freeform 71">
              <a:extLst>
                <a:ext uri="{FF2B5EF4-FFF2-40B4-BE49-F238E27FC236}">
                  <a16:creationId xmlns="" xmlns:a16="http://schemas.microsoft.com/office/drawing/2014/main" id="{16250AB3-1537-446C-A543-035B6FCA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" name="Freeform 72">
              <a:extLst>
                <a:ext uri="{FF2B5EF4-FFF2-40B4-BE49-F238E27FC236}">
                  <a16:creationId xmlns="" xmlns:a16="http://schemas.microsoft.com/office/drawing/2014/main" id="{D357CB51-0C8A-4487-9EBF-B05F20A49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2" name="Freeform 73">
              <a:extLst>
                <a:ext uri="{FF2B5EF4-FFF2-40B4-BE49-F238E27FC236}">
                  <a16:creationId xmlns="" xmlns:a16="http://schemas.microsoft.com/office/drawing/2014/main" id="{1367E790-F74B-4927-AE8E-98C21A511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154" name="Group 4">
            <a:extLst>
              <a:ext uri="{FF2B5EF4-FFF2-40B4-BE49-F238E27FC236}">
                <a16:creationId xmlns="" xmlns:a16="http://schemas.microsoft.com/office/drawing/2014/main" id="{B4BEC291-FAF6-4952-9FA7-E27D6AB313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3796" y="6294205"/>
            <a:ext cx="1269308" cy="365125"/>
            <a:chOff x="528" y="3775"/>
            <a:chExt cx="956" cy="275"/>
          </a:xfrm>
          <a:solidFill>
            <a:schemeClr val="tx2"/>
          </a:solidFill>
        </p:grpSpPr>
        <p:sp>
          <p:nvSpPr>
            <p:cNvPr id="155" name="Freeform 5">
              <a:extLst>
                <a:ext uri="{FF2B5EF4-FFF2-40B4-BE49-F238E27FC236}">
                  <a16:creationId xmlns="" xmlns:a16="http://schemas.microsoft.com/office/drawing/2014/main" id="{E3383DFF-FDFB-43C0-A295-6B2FDA0D3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3818"/>
              <a:ext cx="64" cy="79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6" name="Freeform 6">
              <a:extLst>
                <a:ext uri="{FF2B5EF4-FFF2-40B4-BE49-F238E27FC236}">
                  <a16:creationId xmlns="" xmlns:a16="http://schemas.microsoft.com/office/drawing/2014/main" id="{83DFFF13-C29E-4D7F-B850-05744314C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811"/>
              <a:ext cx="61" cy="85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7" name="Freeform 7">
              <a:extLst>
                <a:ext uri="{FF2B5EF4-FFF2-40B4-BE49-F238E27FC236}">
                  <a16:creationId xmlns="" xmlns:a16="http://schemas.microsoft.com/office/drawing/2014/main" id="{0127D8F8-AFB1-4E53-8029-206D7980F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" y="3838"/>
              <a:ext cx="53" cy="59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8" name="Freeform 8">
              <a:extLst>
                <a:ext uri="{FF2B5EF4-FFF2-40B4-BE49-F238E27FC236}">
                  <a16:creationId xmlns="" xmlns:a16="http://schemas.microsoft.com/office/drawing/2014/main" id="{BFC7DA8C-3B7A-4FA3-BAD6-A59000D4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59" name="Freeform 9">
              <a:extLst>
                <a:ext uri="{FF2B5EF4-FFF2-40B4-BE49-F238E27FC236}">
                  <a16:creationId xmlns="" xmlns:a16="http://schemas.microsoft.com/office/drawing/2014/main" id="{9969858A-4AC3-45E4-BED7-B6D0C2DC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3811"/>
              <a:ext cx="27" cy="85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0" name="Freeform 10">
              <a:extLst>
                <a:ext uri="{FF2B5EF4-FFF2-40B4-BE49-F238E27FC236}">
                  <a16:creationId xmlns="" xmlns:a16="http://schemas.microsoft.com/office/drawing/2014/main" id="{93FF1F36-8664-4CD0-9C49-57A15A32F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" y="3838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1" name="Freeform 11">
              <a:extLst>
                <a:ext uri="{FF2B5EF4-FFF2-40B4-BE49-F238E27FC236}">
                  <a16:creationId xmlns="" xmlns:a16="http://schemas.microsoft.com/office/drawing/2014/main" id="{1B944AEF-CD7F-4F51-A5C8-C372A532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3838"/>
              <a:ext cx="40" cy="59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2" name="Freeform 12">
              <a:extLst>
                <a:ext uri="{FF2B5EF4-FFF2-40B4-BE49-F238E27FC236}">
                  <a16:creationId xmlns="" xmlns:a16="http://schemas.microsoft.com/office/drawing/2014/main" id="{F55498BC-337A-4500-B81A-9F10654A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3818"/>
              <a:ext cx="50" cy="79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3" name="Freeform 13">
              <a:extLst>
                <a:ext uri="{FF2B5EF4-FFF2-40B4-BE49-F238E27FC236}">
                  <a16:creationId xmlns="" xmlns:a16="http://schemas.microsoft.com/office/drawing/2014/main" id="{52157C37-E932-46ED-88E6-94B9C4E5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4" name="Freeform 14">
              <a:extLst>
                <a:ext uri="{FF2B5EF4-FFF2-40B4-BE49-F238E27FC236}">
                  <a16:creationId xmlns="" xmlns:a16="http://schemas.microsoft.com/office/drawing/2014/main" id="{8C972DA6-1EDC-42A6-9D7F-93639C0C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3838"/>
              <a:ext cx="61" cy="59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5" name="Freeform 15">
              <a:extLst>
                <a:ext uri="{FF2B5EF4-FFF2-40B4-BE49-F238E27FC236}">
                  <a16:creationId xmlns="" xmlns:a16="http://schemas.microsoft.com/office/drawing/2014/main" id="{B459F258-B161-4B33-BD1A-E6E835FEE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="" xmlns:a16="http://schemas.microsoft.com/office/drawing/2014/main" id="{C350CEC3-BF9D-4E22-95C6-835154A2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="" xmlns:a16="http://schemas.microsoft.com/office/drawing/2014/main" id="{C51EDDB3-B66D-4F4A-99E4-9AEB7DC0D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928"/>
              <a:ext cx="76" cy="77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8" name="Freeform 18">
              <a:extLst>
                <a:ext uri="{FF2B5EF4-FFF2-40B4-BE49-F238E27FC236}">
                  <a16:creationId xmlns="" xmlns:a16="http://schemas.microsoft.com/office/drawing/2014/main" id="{DB2DBD3F-4C2C-49AE-9D52-2C362241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3946"/>
              <a:ext cx="61" cy="58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="" xmlns:a16="http://schemas.microsoft.com/office/drawing/2014/main" id="{9DBC369B-7AAE-44B1-B646-91D6AB851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" y="3923"/>
              <a:ext cx="27" cy="81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0" name="Freeform 20">
              <a:extLst>
                <a:ext uri="{FF2B5EF4-FFF2-40B4-BE49-F238E27FC236}">
                  <a16:creationId xmlns="" xmlns:a16="http://schemas.microsoft.com/office/drawing/2014/main" id="{9F818D64-5771-470F-9D7F-592A18313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" y="3947"/>
              <a:ext cx="59" cy="58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1" name="Freeform 21">
              <a:extLst>
                <a:ext uri="{FF2B5EF4-FFF2-40B4-BE49-F238E27FC236}">
                  <a16:creationId xmlns="" xmlns:a16="http://schemas.microsoft.com/office/drawing/2014/main" id="{ED52405B-9AE1-4142-B470-07FD2CCD1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" y="3946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="" xmlns:a16="http://schemas.microsoft.com/office/drawing/2014/main" id="{E108895E-0594-4200-AE31-65A170285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3946"/>
              <a:ext cx="38" cy="58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3" name="Freeform 23">
              <a:extLst>
                <a:ext uri="{FF2B5EF4-FFF2-40B4-BE49-F238E27FC236}">
                  <a16:creationId xmlns="" xmlns:a16="http://schemas.microsoft.com/office/drawing/2014/main" id="{43A03E60-DF47-4C29-904F-23867F343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3946"/>
              <a:ext cx="41" cy="59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4" name="Freeform 24">
              <a:extLst>
                <a:ext uri="{FF2B5EF4-FFF2-40B4-BE49-F238E27FC236}">
                  <a16:creationId xmlns="" xmlns:a16="http://schemas.microsoft.com/office/drawing/2014/main" id="{21072F71-8C24-4683-B0BC-81CB61092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9" y="3923"/>
              <a:ext cx="26" cy="81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5" name="Freeform 25">
              <a:extLst>
                <a:ext uri="{FF2B5EF4-FFF2-40B4-BE49-F238E27FC236}">
                  <a16:creationId xmlns="" xmlns:a16="http://schemas.microsoft.com/office/drawing/2014/main" id="{F6F9D6F3-BE69-4BA4-A7CC-A43D49973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3933"/>
              <a:ext cx="37" cy="72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6" name="Freeform 26">
              <a:extLst>
                <a:ext uri="{FF2B5EF4-FFF2-40B4-BE49-F238E27FC236}">
                  <a16:creationId xmlns="" xmlns:a16="http://schemas.microsoft.com/office/drawing/2014/main" id="{5FB0C3C0-CD97-4744-BFA3-663E64E9C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3947"/>
              <a:ext cx="57" cy="81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7" name="Freeform 27">
              <a:extLst>
                <a:ext uri="{FF2B5EF4-FFF2-40B4-BE49-F238E27FC236}">
                  <a16:creationId xmlns="" xmlns:a16="http://schemas.microsoft.com/office/drawing/2014/main" id="{40E5B02F-FDF2-4FA8-A0CA-03CFD7639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" y="3775"/>
              <a:ext cx="244" cy="27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6D65281-587C-44A1-9FAD-F1747182E655}"/>
              </a:ext>
            </a:extLst>
          </p:cNvPr>
          <p:cNvSpPr/>
          <p:nvPr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E58F501-E94E-4C07-9724-E25A75630FB0}"/>
              </a:ext>
            </a:extLst>
          </p:cNvPr>
          <p:cNvGrpSpPr/>
          <p:nvPr userDrawn="1"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66" name="Freeform 42">
              <a:extLst>
                <a:ext uri="{FF2B5EF4-FFF2-40B4-BE49-F238E27FC236}">
                  <a16:creationId xmlns="" xmlns:a16="http://schemas.microsoft.com/office/drawing/2014/main" id="{D07BB976-132B-4699-B3EE-2745DB8423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="" xmlns:a16="http://schemas.microsoft.com/office/drawing/2014/main" id="{FCEB65DE-EA2B-4D2B-8412-F1348C6E58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Freeform 44">
              <a:extLst>
                <a:ext uri="{FF2B5EF4-FFF2-40B4-BE49-F238E27FC236}">
                  <a16:creationId xmlns="" xmlns:a16="http://schemas.microsoft.com/office/drawing/2014/main" id="{1289595A-80BE-4C63-8DAD-F66D9E99E5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45">
              <a:extLst>
                <a:ext uri="{FF2B5EF4-FFF2-40B4-BE49-F238E27FC236}">
                  <a16:creationId xmlns="" xmlns:a16="http://schemas.microsoft.com/office/drawing/2014/main" id="{387D6852-9D2F-493D-82F7-595BCBEEE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46">
              <a:extLst>
                <a:ext uri="{FF2B5EF4-FFF2-40B4-BE49-F238E27FC236}">
                  <a16:creationId xmlns="" xmlns:a16="http://schemas.microsoft.com/office/drawing/2014/main" id="{3F1650D9-C6B2-492D-AA6A-6C4669B73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47">
              <a:extLst>
                <a:ext uri="{FF2B5EF4-FFF2-40B4-BE49-F238E27FC236}">
                  <a16:creationId xmlns="" xmlns:a16="http://schemas.microsoft.com/office/drawing/2014/main" id="{E6514B4D-C706-4C3F-9629-58096176B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48">
              <a:extLst>
                <a:ext uri="{FF2B5EF4-FFF2-40B4-BE49-F238E27FC236}">
                  <a16:creationId xmlns="" xmlns:a16="http://schemas.microsoft.com/office/drawing/2014/main" id="{A09C8902-86BE-4BC6-A64A-BA6442AAC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49">
              <a:extLst>
                <a:ext uri="{FF2B5EF4-FFF2-40B4-BE49-F238E27FC236}">
                  <a16:creationId xmlns="" xmlns:a16="http://schemas.microsoft.com/office/drawing/2014/main" id="{26B2F42F-1E13-453B-A773-014F662D9B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50">
              <a:extLst>
                <a:ext uri="{FF2B5EF4-FFF2-40B4-BE49-F238E27FC236}">
                  <a16:creationId xmlns="" xmlns:a16="http://schemas.microsoft.com/office/drawing/2014/main" id="{3E5E6A8C-DCE6-4479-8B27-946F79281F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5" name="Freeform 51">
              <a:extLst>
                <a:ext uri="{FF2B5EF4-FFF2-40B4-BE49-F238E27FC236}">
                  <a16:creationId xmlns="" xmlns:a16="http://schemas.microsoft.com/office/drawing/2014/main" id="{CDFBBE0C-BCA9-4751-88B5-0A6F439C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6" name="Freeform 52">
              <a:extLst>
                <a:ext uri="{FF2B5EF4-FFF2-40B4-BE49-F238E27FC236}">
                  <a16:creationId xmlns="" xmlns:a16="http://schemas.microsoft.com/office/drawing/2014/main" id="{7D53B87E-344C-4B77-9455-DA32B56A2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7" name="Freeform 53">
              <a:extLst>
                <a:ext uri="{FF2B5EF4-FFF2-40B4-BE49-F238E27FC236}">
                  <a16:creationId xmlns="" xmlns:a16="http://schemas.microsoft.com/office/drawing/2014/main" id="{F42AC95F-2F53-46BC-AC07-6A6062C46A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8" name="Freeform 54">
              <a:extLst>
                <a:ext uri="{FF2B5EF4-FFF2-40B4-BE49-F238E27FC236}">
                  <a16:creationId xmlns="" xmlns:a16="http://schemas.microsoft.com/office/drawing/2014/main" id="{6720AC59-E30D-48F6-A3C4-7633CC8EA1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9" name="Freeform 55">
              <a:extLst>
                <a:ext uri="{FF2B5EF4-FFF2-40B4-BE49-F238E27FC236}">
                  <a16:creationId xmlns="" xmlns:a16="http://schemas.microsoft.com/office/drawing/2014/main" id="{B3269034-0916-4AED-8CEC-13641E413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0" name="Freeform 56">
              <a:extLst>
                <a:ext uri="{FF2B5EF4-FFF2-40B4-BE49-F238E27FC236}">
                  <a16:creationId xmlns="" xmlns:a16="http://schemas.microsoft.com/office/drawing/2014/main" id="{79AE09FF-6377-4CEF-8BD2-715A153CA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1" name="Freeform 57">
              <a:extLst>
                <a:ext uri="{FF2B5EF4-FFF2-40B4-BE49-F238E27FC236}">
                  <a16:creationId xmlns="" xmlns:a16="http://schemas.microsoft.com/office/drawing/2014/main" id="{0D4FF7D3-527F-4128-9ECE-E0B0DF0D3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2" name="Freeform 58">
              <a:extLst>
                <a:ext uri="{FF2B5EF4-FFF2-40B4-BE49-F238E27FC236}">
                  <a16:creationId xmlns="" xmlns:a16="http://schemas.microsoft.com/office/drawing/2014/main" id="{FD04D063-794D-4885-BFBF-BC4F3AC1F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3" name="Freeform 59">
              <a:extLst>
                <a:ext uri="{FF2B5EF4-FFF2-40B4-BE49-F238E27FC236}">
                  <a16:creationId xmlns="" xmlns:a16="http://schemas.microsoft.com/office/drawing/2014/main" id="{9031F940-6840-402A-97D1-8A89795AE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4" name="Freeform 60">
              <a:extLst>
                <a:ext uri="{FF2B5EF4-FFF2-40B4-BE49-F238E27FC236}">
                  <a16:creationId xmlns="" xmlns:a16="http://schemas.microsoft.com/office/drawing/2014/main" id="{F309BCB0-0199-4B07-B5E7-C362497EF8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5" name="Freeform 61">
              <a:extLst>
                <a:ext uri="{FF2B5EF4-FFF2-40B4-BE49-F238E27FC236}">
                  <a16:creationId xmlns="" xmlns:a16="http://schemas.microsoft.com/office/drawing/2014/main" id="{AD18D70A-FD15-468C-9615-300714AE76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6" name="Freeform 62">
              <a:extLst>
                <a:ext uri="{FF2B5EF4-FFF2-40B4-BE49-F238E27FC236}">
                  <a16:creationId xmlns="" xmlns:a16="http://schemas.microsoft.com/office/drawing/2014/main" id="{032E7BE8-441A-4B99-87D2-4E66B9D78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7" name="Freeform 63">
              <a:extLst>
                <a:ext uri="{FF2B5EF4-FFF2-40B4-BE49-F238E27FC236}">
                  <a16:creationId xmlns="" xmlns:a16="http://schemas.microsoft.com/office/drawing/2014/main" id="{AC2ECD7B-7C9A-485B-B5E9-19DEA351E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8" name="Freeform 64">
              <a:extLst>
                <a:ext uri="{FF2B5EF4-FFF2-40B4-BE49-F238E27FC236}">
                  <a16:creationId xmlns="" xmlns:a16="http://schemas.microsoft.com/office/drawing/2014/main" id="{AB250DFA-FDAA-431B-A794-199F1B579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89" name="Freeform 65">
              <a:extLst>
                <a:ext uri="{FF2B5EF4-FFF2-40B4-BE49-F238E27FC236}">
                  <a16:creationId xmlns="" xmlns:a16="http://schemas.microsoft.com/office/drawing/2014/main" id="{3A476891-5BED-4CCF-92D5-60B32B423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0" name="Freeform 66">
              <a:extLst>
                <a:ext uri="{FF2B5EF4-FFF2-40B4-BE49-F238E27FC236}">
                  <a16:creationId xmlns="" xmlns:a16="http://schemas.microsoft.com/office/drawing/2014/main" id="{9E11C456-EE57-4D5A-AF4D-C80F34D003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1" name="Freeform 67">
              <a:extLst>
                <a:ext uri="{FF2B5EF4-FFF2-40B4-BE49-F238E27FC236}">
                  <a16:creationId xmlns="" xmlns:a16="http://schemas.microsoft.com/office/drawing/2014/main" id="{9E81B323-BCFE-4271-B5BB-0A250772BA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2" name="Freeform 68">
              <a:extLst>
                <a:ext uri="{FF2B5EF4-FFF2-40B4-BE49-F238E27FC236}">
                  <a16:creationId xmlns="" xmlns:a16="http://schemas.microsoft.com/office/drawing/2014/main" id="{54DDA359-093D-4248-95D3-F0C3648EE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3" name="Freeform 69">
              <a:extLst>
                <a:ext uri="{FF2B5EF4-FFF2-40B4-BE49-F238E27FC236}">
                  <a16:creationId xmlns="" xmlns:a16="http://schemas.microsoft.com/office/drawing/2014/main" id="{C2A340FA-195C-4F77-97A3-236BCE4DF1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4" name="Freeform 70">
              <a:extLst>
                <a:ext uri="{FF2B5EF4-FFF2-40B4-BE49-F238E27FC236}">
                  <a16:creationId xmlns="" xmlns:a16="http://schemas.microsoft.com/office/drawing/2014/main" id="{3AEA930C-865E-41B8-BDD3-F33C071807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5" name="Freeform 71">
              <a:extLst>
                <a:ext uri="{FF2B5EF4-FFF2-40B4-BE49-F238E27FC236}">
                  <a16:creationId xmlns="" xmlns:a16="http://schemas.microsoft.com/office/drawing/2014/main" id="{8E900547-2CF9-464A-95A4-E6A16604FC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6" name="Freeform 72">
              <a:extLst>
                <a:ext uri="{FF2B5EF4-FFF2-40B4-BE49-F238E27FC236}">
                  <a16:creationId xmlns="" xmlns:a16="http://schemas.microsoft.com/office/drawing/2014/main" id="{2A03954F-C747-4C1C-8F68-616EBAE8B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97" name="Freeform 73">
              <a:extLst>
                <a:ext uri="{FF2B5EF4-FFF2-40B4-BE49-F238E27FC236}">
                  <a16:creationId xmlns="" xmlns:a16="http://schemas.microsoft.com/office/drawing/2014/main" id="{BFBF38CE-7ECD-4397-8FBA-48233DDCBD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98" name="Group 4">
            <a:extLst>
              <a:ext uri="{FF2B5EF4-FFF2-40B4-BE49-F238E27FC236}">
                <a16:creationId xmlns="" xmlns:a16="http://schemas.microsoft.com/office/drawing/2014/main" id="{0B68D665-E89C-4246-856E-5451571111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96" y="6294205"/>
            <a:ext cx="1269308" cy="365125"/>
            <a:chOff x="528" y="3775"/>
            <a:chExt cx="956" cy="275"/>
          </a:xfrm>
          <a:solidFill>
            <a:schemeClr val="tx2"/>
          </a:solidFill>
        </p:grpSpPr>
        <p:sp>
          <p:nvSpPr>
            <p:cNvPr id="99" name="Freeform 5">
              <a:extLst>
                <a:ext uri="{FF2B5EF4-FFF2-40B4-BE49-F238E27FC236}">
                  <a16:creationId xmlns="" xmlns:a16="http://schemas.microsoft.com/office/drawing/2014/main" id="{B7DE572B-ACD3-421B-B563-A5B42ADD4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3818"/>
              <a:ext cx="64" cy="79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0" name="Freeform 6">
              <a:extLst>
                <a:ext uri="{FF2B5EF4-FFF2-40B4-BE49-F238E27FC236}">
                  <a16:creationId xmlns="" xmlns:a16="http://schemas.microsoft.com/office/drawing/2014/main" id="{15E2142F-5BF4-4136-B82D-4A50520EF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" y="3811"/>
              <a:ext cx="61" cy="85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1" name="Freeform 7">
              <a:extLst>
                <a:ext uri="{FF2B5EF4-FFF2-40B4-BE49-F238E27FC236}">
                  <a16:creationId xmlns="" xmlns:a16="http://schemas.microsoft.com/office/drawing/2014/main" id="{BF58FF50-0512-4208-B303-78D7512E72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7" y="3838"/>
              <a:ext cx="53" cy="59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2" name="Freeform 8">
              <a:extLst>
                <a:ext uri="{FF2B5EF4-FFF2-40B4-BE49-F238E27FC236}">
                  <a16:creationId xmlns="" xmlns:a16="http://schemas.microsoft.com/office/drawing/2014/main" id="{4FAE64D2-2CE7-4C94-B2EF-AFC21AF4CB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3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3" name="Freeform 9">
              <a:extLst>
                <a:ext uri="{FF2B5EF4-FFF2-40B4-BE49-F238E27FC236}">
                  <a16:creationId xmlns="" xmlns:a16="http://schemas.microsoft.com/office/drawing/2014/main" id="{C614C2B2-235A-4564-B87E-419887192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" y="3811"/>
              <a:ext cx="27" cy="85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="" xmlns:a16="http://schemas.microsoft.com/office/drawing/2014/main" id="{EC4477A9-708A-4B12-BE2B-38E1EFFAA0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7" y="3838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="" xmlns:a16="http://schemas.microsoft.com/office/drawing/2014/main" id="{D9C260DA-2625-43A1-B63E-D45B826CA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" y="3838"/>
              <a:ext cx="40" cy="59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="" xmlns:a16="http://schemas.microsoft.com/office/drawing/2014/main" id="{E4324A86-4054-42B9-A7E1-56B0FB62F5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4" y="3818"/>
              <a:ext cx="50" cy="79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="" xmlns:a16="http://schemas.microsoft.com/office/drawing/2014/main" id="{7D63431A-9017-44D9-852E-A279E9F5BA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0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="" xmlns:a16="http://schemas.microsoft.com/office/drawing/2014/main" id="{C72C7E04-7F93-4C5A-8E4A-799E4B67D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9" y="3838"/>
              <a:ext cx="61" cy="59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="" xmlns:a16="http://schemas.microsoft.com/office/drawing/2014/main" id="{876C17CB-790E-4BC9-8768-CA8468454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4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="" xmlns:a16="http://schemas.microsoft.com/office/drawing/2014/main" id="{5CCA8883-D58C-4E76-81A8-F0D622F55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7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="" xmlns:a16="http://schemas.microsoft.com/office/drawing/2014/main" id="{B605D05D-27F8-4AB5-9BE2-62C6A96D0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1" y="3928"/>
              <a:ext cx="76" cy="77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="" xmlns:a16="http://schemas.microsoft.com/office/drawing/2014/main" id="{5D4FA184-CA9F-4645-90DA-6692E26C2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" y="3946"/>
              <a:ext cx="61" cy="58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="" xmlns:a16="http://schemas.microsoft.com/office/drawing/2014/main" id="{A874AF9A-8FEE-4388-AF3F-D88E9C363A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" y="3923"/>
              <a:ext cx="27" cy="81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="" xmlns:a16="http://schemas.microsoft.com/office/drawing/2014/main" id="{69569ED1-84BC-4A04-864F-9BA1167D3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" y="3947"/>
              <a:ext cx="59" cy="58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="" xmlns:a16="http://schemas.microsoft.com/office/drawing/2014/main" id="{E22FF9DD-636D-40FE-88E9-6FC0D0BD24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4" y="3946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="" xmlns:a16="http://schemas.microsoft.com/office/drawing/2014/main" id="{3E90EA15-0DF9-4CC2-9DAF-AD9037CBAF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7" y="3946"/>
              <a:ext cx="38" cy="58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="" xmlns:a16="http://schemas.microsoft.com/office/drawing/2014/main" id="{660C9383-1A12-450E-9D0A-BAC05D173E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1" y="3946"/>
              <a:ext cx="41" cy="59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8" name="Freeform 24">
              <a:extLst>
                <a:ext uri="{FF2B5EF4-FFF2-40B4-BE49-F238E27FC236}">
                  <a16:creationId xmlns="" xmlns:a16="http://schemas.microsoft.com/office/drawing/2014/main" id="{FBBE2BAA-30FE-4EA9-8AC1-771523416E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9" y="3923"/>
              <a:ext cx="26" cy="81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9" name="Freeform 25">
              <a:extLst>
                <a:ext uri="{FF2B5EF4-FFF2-40B4-BE49-F238E27FC236}">
                  <a16:creationId xmlns="" xmlns:a16="http://schemas.microsoft.com/office/drawing/2014/main" id="{18C798F9-7985-44EC-8619-6C99AC9C9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9" y="3933"/>
              <a:ext cx="37" cy="72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0" name="Freeform 26">
              <a:extLst>
                <a:ext uri="{FF2B5EF4-FFF2-40B4-BE49-F238E27FC236}">
                  <a16:creationId xmlns="" xmlns:a16="http://schemas.microsoft.com/office/drawing/2014/main" id="{15217E50-0F49-47D1-B4DC-03E469D66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7" y="3947"/>
              <a:ext cx="57" cy="81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1" name="Freeform 27">
              <a:extLst>
                <a:ext uri="{FF2B5EF4-FFF2-40B4-BE49-F238E27FC236}">
                  <a16:creationId xmlns="" xmlns:a16="http://schemas.microsoft.com/office/drawing/2014/main" id="{C6290CE8-4BED-4679-A250-CF67FAC7D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" y="3775"/>
              <a:ext cx="244" cy="27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71A6170D-C26A-4869-B3A1-39DC1DCC1A5E}"/>
              </a:ext>
            </a:extLst>
          </p:cNvPr>
          <p:cNvSpPr/>
          <p:nvPr userDrawn="1"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2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86" r:id="rId4"/>
    <p:sldLayoutId id="2147483687" r:id="rId5"/>
    <p:sldLayoutId id="2147483688" r:id="rId6"/>
    <p:sldLayoutId id="2147483690" r:id="rId7"/>
    <p:sldLayoutId id="2147483689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90Integrations_with_External_Systems/030Resource_Management/055Upload_Electronic_Holdings_from_ProQuest_Ebook_Central" TargetMode="External"/><Relationship Id="rId2" Type="http://schemas.openxmlformats.org/officeDocument/2006/relationships/hyperlink" Target="https://knowledge.exlibrisgroup.com/Alma/Training/Ask_the_Alma_Expert/9944_2019-04-04_-_Upload_Electronic_Holdings_from_ProQuest_Ebook_Centr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5290" y="4385388"/>
            <a:ext cx="7623109" cy="1922106"/>
          </a:xfrm>
        </p:spPr>
        <p:txBody>
          <a:bodyPr/>
          <a:lstStyle/>
          <a:p>
            <a:r>
              <a:rPr lang="en-AU" cap="none" dirty="0" smtClean="0"/>
              <a:t>ANZREG 2019 | Best Practice Day</a:t>
            </a:r>
          </a:p>
          <a:p>
            <a:endParaRPr lang="en-AU" sz="1000" cap="none" dirty="0" smtClean="0"/>
          </a:p>
          <a:p>
            <a:r>
              <a:rPr lang="en-AU" cap="none" dirty="0" smtClean="0"/>
              <a:t>Roshan Thapa</a:t>
            </a:r>
          </a:p>
          <a:p>
            <a:r>
              <a:rPr lang="en-AU" cap="none" dirty="0" smtClean="0"/>
              <a:t>Coordinator, Library Discovery Services &amp; Fulfilment</a:t>
            </a:r>
          </a:p>
          <a:p>
            <a:endParaRPr lang="en-AU" sz="1000" cap="none" dirty="0" smtClean="0"/>
          </a:p>
          <a:p>
            <a:r>
              <a:rPr lang="en-AU" cap="none" dirty="0" smtClean="0"/>
              <a:t>25 October | Bond University | Gold Coast | QLD</a:t>
            </a:r>
            <a:endParaRPr lang="en-AU" cap="none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7910FF8-9E38-4F20-85E8-ED6C3A6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870" y="2309947"/>
            <a:ext cx="7899947" cy="1194026"/>
          </a:xfrm>
        </p:spPr>
        <p:txBody>
          <a:bodyPr/>
          <a:lstStyle/>
          <a:p>
            <a:r>
              <a:rPr lang="en-AU" sz="4000" dirty="0" smtClean="0">
                <a:solidFill>
                  <a:srgbClr val="E55927"/>
                </a:solidFill>
              </a:rPr>
              <a:t>Grappling with ProQuest Ebook Central integration in Alma</a:t>
            </a:r>
            <a:endParaRPr lang="en-AU" sz="4000" dirty="0">
              <a:solidFill>
                <a:srgbClr val="E55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838200" y="1317378"/>
            <a:ext cx="7558668" cy="412592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>
                <a:ea typeface="Calibri" panose="020F0502020204030204" pitchFamily="34" charset="0"/>
              </a:rPr>
              <a:t>GOBI platform for most orders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>
                <a:ea typeface="Calibri" panose="020F0502020204030204" pitchFamily="34" charset="0"/>
              </a:rPr>
              <a:t>Turn around time of 3 days for the title to appear in the PQ Lib Central</a:t>
            </a:r>
          </a:p>
          <a:p>
            <a:pPr algn="ctr">
              <a:lnSpc>
                <a:spcPct val="150000"/>
              </a:lnSpc>
            </a:pPr>
            <a:endParaRPr lang="en-AU" sz="1800" dirty="0"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AU" sz="1800" dirty="0" smtClean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AU" sz="18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AU" sz="1800" dirty="0" smtClean="0">
              <a:ea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on ordering workflow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Down Arrow 1"/>
          <p:cNvSpPr/>
          <p:nvPr/>
        </p:nvSpPr>
        <p:spPr>
          <a:xfrm>
            <a:off x="1878192" y="2264456"/>
            <a:ext cx="479114" cy="87294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15" y="2512138"/>
            <a:ext cx="3291840" cy="246888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910919" y="3700561"/>
            <a:ext cx="479114" cy="87294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876468" y="3230358"/>
            <a:ext cx="3767357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ctr"/>
            <a:r>
              <a:rPr lang="en-AU" dirty="0" smtClean="0"/>
              <a:t>Manually run job Thursday </a:t>
            </a:r>
            <a:r>
              <a:rPr lang="en-AU" dirty="0"/>
              <a:t>morning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2954" y="4674380"/>
            <a:ext cx="381524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ctr"/>
            <a:r>
              <a:rPr lang="en-AU" dirty="0" smtClean="0">
                <a:ea typeface="Calibri" panose="020F0502020204030204" pitchFamily="34" charset="0"/>
              </a:rPr>
              <a:t>Restrict GOBI </a:t>
            </a:r>
            <a:r>
              <a:rPr lang="en-AU" dirty="0">
                <a:ea typeface="Calibri" panose="020F0502020204030204" pitchFamily="34" charset="0"/>
              </a:rPr>
              <a:t>orders </a:t>
            </a:r>
            <a:r>
              <a:rPr lang="en-AU" dirty="0" smtClean="0">
                <a:ea typeface="Calibri" panose="020F0502020204030204" pitchFamily="34" charset="0"/>
              </a:rPr>
              <a:t>to Thurs </a:t>
            </a:r>
            <a:r>
              <a:rPr lang="en-AU" dirty="0">
                <a:ea typeface="Calibri" panose="020F0502020204030204" pitchFamily="34" charset="0"/>
              </a:rPr>
              <a:t>&amp; Fri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5701297" y="3442037"/>
            <a:ext cx="2354839" cy="714107"/>
          </a:xfrm>
          <a:prstGeom prst="ellipse">
            <a:avLst/>
          </a:prstGeom>
          <a:ln w="28575">
            <a:solidFill>
              <a:srgbClr val="E55927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dirty="0" smtClean="0">
                <a:ea typeface="Calibri" panose="020F0502020204030204" pitchFamily="34" charset="0"/>
              </a:rPr>
              <a:t>INEFFICIENT</a:t>
            </a:r>
            <a:endParaRPr lang="en-AU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9" grpId="0" animBg="1"/>
      <p:bldP spid="10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7319" r="14247" b="8363"/>
          <a:stretch/>
        </p:blipFill>
        <p:spPr>
          <a:xfrm>
            <a:off x="8259774" y="2244745"/>
            <a:ext cx="3803682" cy="296170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sz="quarter" idx="14"/>
          </p:nvPr>
        </p:nvSpPr>
        <p:spPr>
          <a:xfrm>
            <a:off x="838199" y="1508716"/>
            <a:ext cx="8998392" cy="412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1800" dirty="0" smtClean="0">
                <a:ea typeface="Calibri" panose="020F0502020204030204" pitchFamily="34" charset="0"/>
              </a:rPr>
              <a:t>~ 300 </a:t>
            </a:r>
            <a:r>
              <a:rPr lang="en-AU" sz="1800" dirty="0">
                <a:ea typeface="Calibri" panose="020F0502020204030204" pitchFamily="34" charset="0"/>
              </a:rPr>
              <a:t>portfolios with existing PO Lines </a:t>
            </a:r>
            <a:r>
              <a:rPr lang="en-AU" sz="1800" dirty="0" smtClean="0">
                <a:ea typeface="Calibri" panose="020F0502020204030204" pitchFamily="34" charset="0"/>
              </a:rPr>
              <a:t>brought in </a:t>
            </a:r>
            <a:r>
              <a:rPr lang="en-AU" sz="1800" dirty="0">
                <a:ea typeface="Calibri" panose="020F0502020204030204" pitchFamily="34" charset="0"/>
              </a:rPr>
              <a:t>with new technical PO </a:t>
            </a:r>
            <a:r>
              <a:rPr lang="en-AU" sz="1800" dirty="0" smtClean="0">
                <a:ea typeface="Calibri" panose="020F0502020204030204" pitchFamily="34" charset="0"/>
              </a:rPr>
              <a:t>Lines</a:t>
            </a:r>
          </a:p>
          <a:p>
            <a:pPr marL="630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 smtClean="0">
                <a:ea typeface="Calibri" panose="020F0502020204030204" pitchFamily="34" charset="0"/>
              </a:rPr>
              <a:t>WHY? Almost impossible to work out the reasons</a:t>
            </a:r>
          </a:p>
          <a:p>
            <a:pPr marL="630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 smtClean="0">
                <a:ea typeface="Calibri" panose="020F0502020204030204" pitchFamily="34" charset="0"/>
              </a:rPr>
              <a:t>Had to manually fix them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1800" dirty="0" smtClean="0"/>
              <a:t>Mismatch in CZ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sz="1800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1800" dirty="0" smtClean="0"/>
              <a:t>Titles owned in PQ EBC but not yet available in CZ</a:t>
            </a:r>
          </a:p>
          <a:p>
            <a:pPr marL="573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 smtClean="0"/>
              <a:t>Gets deleted by the job if activated locally in Alma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 smtClean="0">
                <a:ea typeface="Calibri" panose="020F0502020204030204" pitchFamily="34" charset="0"/>
              </a:rPr>
              <a:t>After job run – NEED to review </a:t>
            </a:r>
            <a:r>
              <a:rPr lang="en-AU" sz="1800" dirty="0">
                <a:ea typeface="Calibri" panose="020F0502020204030204" pitchFamily="34" charset="0"/>
              </a:rPr>
              <a:t>all portfolios with new technical </a:t>
            </a:r>
            <a:r>
              <a:rPr lang="en-AU" sz="1800" dirty="0" smtClean="0">
                <a:ea typeface="Calibri" panose="020F0502020204030204" pitchFamily="34" charset="0"/>
              </a:rPr>
              <a:t>PO Lines</a:t>
            </a:r>
            <a:endParaRPr lang="en-AU" sz="1800" dirty="0">
              <a:ea typeface="Calibri" panose="020F0502020204030204" pitchFamily="34" charset="0"/>
            </a:endParaRPr>
          </a:p>
          <a:p>
            <a:pPr marL="6309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AU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issues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92" y="3544623"/>
            <a:ext cx="4210050" cy="361950"/>
          </a:xfrm>
          <a:prstGeom prst="rect">
            <a:avLst/>
          </a:prstGeom>
          <a:noFill/>
          <a:ln>
            <a:solidFill>
              <a:srgbClr val="E55927"/>
            </a:solidFill>
          </a:ln>
        </p:spPr>
      </p:pic>
    </p:spTree>
    <p:extLst>
      <p:ext uri="{BB962C8B-B14F-4D97-AF65-F5344CB8AC3E}">
        <p14:creationId xmlns:p14="http://schemas.microsoft.com/office/powerpoint/2010/main" val="23608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838199" y="1622351"/>
            <a:ext cx="8999999" cy="396252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ea typeface="Calibri" panose="020F0502020204030204" pitchFamily="34" charset="0"/>
              </a:rPr>
              <a:t>Integration </a:t>
            </a:r>
            <a:r>
              <a:rPr lang="en-US" sz="1800" dirty="0">
                <a:ea typeface="Calibri" panose="020F0502020204030204" pitchFamily="34" charset="0"/>
              </a:rPr>
              <a:t>will not delete any portfolios with existing PO Lines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</a:rPr>
              <a:t>Tested many times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</a:rPr>
              <a:t>Each time portfolios got deleted </a:t>
            </a:r>
            <a:r>
              <a:rPr lang="en-US" sz="1800" dirty="0" smtClean="0">
                <a:ea typeface="Calibri" panose="020F0502020204030204" pitchFamily="34" charset="0"/>
              </a:rPr>
              <a:t>(when </a:t>
            </a:r>
            <a:r>
              <a:rPr lang="en-US" sz="1800" dirty="0">
                <a:ea typeface="Calibri" panose="020F0502020204030204" pitchFamily="34" charset="0"/>
              </a:rPr>
              <a:t>not in the PQ file, </a:t>
            </a:r>
            <a:r>
              <a:rPr lang="en-US" sz="1800" dirty="0" smtClean="0">
                <a:ea typeface="Calibri" panose="020F0502020204030204" pitchFamily="34" charset="0"/>
              </a:rPr>
              <a:t>not linked to CZ, mismatch </a:t>
            </a:r>
            <a:r>
              <a:rPr lang="en-US" sz="1800" dirty="0">
                <a:ea typeface="Calibri" panose="020F0502020204030204" pitchFamily="34" charset="0"/>
              </a:rPr>
              <a:t>or not yet available in CZ)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a typeface="Calibri" panose="020F0502020204030204" pitchFamily="34" charset="0"/>
              </a:rPr>
              <a:t>Contradicted our understanding of portfolios will not be deleted if they have PO Lines attached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ea typeface="Calibri" panose="020F0502020204030204" pitchFamily="34" charset="0"/>
              </a:rPr>
              <a:t>Needed further clarification on this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ea typeface="Calibri" panose="020F0502020204030204" pitchFamily="34" charset="0"/>
              </a:rPr>
              <a:t>Job has no details on what portfolios got </a:t>
            </a:r>
            <a:r>
              <a:rPr lang="en-US" sz="1800" dirty="0" smtClean="0">
                <a:ea typeface="Calibri" panose="020F0502020204030204" pitchFamily="34" charset="0"/>
              </a:rPr>
              <a:t>deleted</a:t>
            </a:r>
            <a:endParaRPr lang="en-A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Expectation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43577" y="5215546"/>
            <a:ext cx="718924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ctr"/>
            <a:r>
              <a:rPr lang="en-AU" dirty="0"/>
              <a:t>Best scenario – </a:t>
            </a:r>
            <a:r>
              <a:rPr lang="en-US" dirty="0">
                <a:ea typeface="Calibri" panose="020F0502020204030204" pitchFamily="34" charset="0"/>
              </a:rPr>
              <a:t>portfolios with PO Lines attached not to be </a:t>
            </a:r>
            <a:r>
              <a:rPr lang="en-US" dirty="0" smtClean="0">
                <a:ea typeface="Calibri" panose="020F0502020204030204" pitchFamily="34" charset="0"/>
              </a:rPr>
              <a:t>deleted</a:t>
            </a:r>
            <a:endParaRPr lang="en-AU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838200" y="1825625"/>
            <a:ext cx="7935686" cy="412592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>
                <a:ea typeface="Calibri" panose="020F0502020204030204" pitchFamily="34" charset="0"/>
              </a:rPr>
              <a:t>The </a:t>
            </a:r>
            <a:r>
              <a:rPr lang="en-AU" dirty="0" smtClean="0">
                <a:ea typeface="Calibri" panose="020F0502020204030204" pitchFamily="34" charset="0"/>
              </a:rPr>
              <a:t>DDA titles (not purchased) were also brought in, </a:t>
            </a:r>
            <a:r>
              <a:rPr lang="en-AU" dirty="0">
                <a:ea typeface="Calibri" panose="020F0502020204030204" pitchFamily="34" charset="0"/>
              </a:rPr>
              <a:t>which </a:t>
            </a:r>
            <a:r>
              <a:rPr lang="en-AU" dirty="0" smtClean="0">
                <a:ea typeface="Calibri" panose="020F0502020204030204" pitchFamily="34" charset="0"/>
              </a:rPr>
              <a:t>meant </a:t>
            </a:r>
            <a:r>
              <a:rPr lang="en-AU" dirty="0">
                <a:ea typeface="Calibri" panose="020F0502020204030204" pitchFamily="34" charset="0"/>
              </a:rPr>
              <a:t>we </a:t>
            </a:r>
            <a:r>
              <a:rPr lang="en-AU" dirty="0" smtClean="0">
                <a:ea typeface="Calibri" panose="020F0502020204030204" pitchFamily="34" charset="0"/>
              </a:rPr>
              <a:t>had </a:t>
            </a:r>
            <a:r>
              <a:rPr lang="en-AU" dirty="0">
                <a:ea typeface="Calibri" panose="020F0502020204030204" pitchFamily="34" charset="0"/>
              </a:rPr>
              <a:t>access </a:t>
            </a:r>
            <a:r>
              <a:rPr lang="en-AU" dirty="0" smtClean="0">
                <a:ea typeface="Calibri" panose="020F0502020204030204" pitchFamily="34" charset="0"/>
              </a:rPr>
              <a:t>straight </a:t>
            </a:r>
            <a:r>
              <a:rPr lang="en-AU" dirty="0">
                <a:ea typeface="Calibri" panose="020F0502020204030204" pitchFamily="34" charset="0"/>
              </a:rPr>
              <a:t>away without having to wait for </a:t>
            </a:r>
            <a:r>
              <a:rPr lang="en-AU" dirty="0" smtClean="0">
                <a:ea typeface="Calibri" panose="020F0502020204030204" pitchFamily="34" charset="0"/>
              </a:rPr>
              <a:t>monthly manual updates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The auto purchases came with a Technical PO Line</a:t>
            </a:r>
          </a:p>
          <a:p>
            <a:pPr marL="630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dirty="0" smtClean="0"/>
              <a:t>Non-issue for us </a:t>
            </a:r>
            <a:r>
              <a:rPr lang="en-AU" dirty="0" smtClean="0">
                <a:ea typeface="Calibri" panose="020F0502020204030204" pitchFamily="34" charset="0"/>
              </a:rPr>
              <a:t>as </a:t>
            </a:r>
            <a:r>
              <a:rPr lang="en-AU" dirty="0">
                <a:ea typeface="Calibri" panose="020F0502020204030204" pitchFamily="34" charset="0"/>
              </a:rPr>
              <a:t>we do not create any orders in Alma </a:t>
            </a:r>
            <a:r>
              <a:rPr lang="en-AU" dirty="0" smtClean="0">
                <a:ea typeface="Calibri" panose="020F0502020204030204" pitchFamily="34" charset="0"/>
              </a:rPr>
              <a:t>for DDA auto purchases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One GOOD thing in all of this mess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2" t="9841" r="40158" b="6983"/>
          <a:stretch/>
        </p:blipFill>
        <p:spPr>
          <a:xfrm>
            <a:off x="9154887" y="261257"/>
            <a:ext cx="2634341" cy="57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838200" y="1825625"/>
            <a:ext cx="7030673" cy="412592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 smtClean="0"/>
              <a:t>What’s the point in implementing functionality when it does not do what you want?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 smtClean="0"/>
              <a:t>Since integration was already implemented in </a:t>
            </a:r>
            <a:r>
              <a:rPr lang="en-AU" sz="1800" dirty="0"/>
              <a:t>production, </a:t>
            </a:r>
            <a:r>
              <a:rPr lang="en-AU" sz="1800" dirty="0" smtClean="0"/>
              <a:t>we decided </a:t>
            </a:r>
            <a:r>
              <a:rPr lang="en-AU" sz="1800" dirty="0"/>
              <a:t>to monitor it for the next few weeks before making a final </a:t>
            </a:r>
            <a:r>
              <a:rPr lang="en-AU" sz="1800" dirty="0" smtClean="0"/>
              <a:t>decision</a:t>
            </a:r>
            <a:r>
              <a:rPr lang="en-AU" sz="1800" dirty="0"/>
              <a:t> </a:t>
            </a:r>
            <a:r>
              <a:rPr lang="en-AU" sz="1800" dirty="0" smtClean="0"/>
              <a:t>on whether to pursue it further or revert back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 smtClean="0"/>
              <a:t>Email Alma list, obviously – such </a:t>
            </a:r>
            <a:r>
              <a:rPr lang="en-AU" sz="1800" smtClean="0"/>
              <a:t>an amazing </a:t>
            </a:r>
            <a:r>
              <a:rPr lang="en-AU" sz="1800" dirty="0" smtClean="0"/>
              <a:t>community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788716"/>
            <a:ext cx="9000000" cy="494800"/>
          </a:xfrm>
        </p:spPr>
        <p:txBody>
          <a:bodyPr/>
          <a:lstStyle/>
          <a:p>
            <a:r>
              <a:rPr lang="en-AU" dirty="0" smtClean="0"/>
              <a:t>What to do NEXT?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t="11754" r="29519"/>
          <a:stretch/>
        </p:blipFill>
        <p:spPr>
          <a:xfrm>
            <a:off x="8583120" y="788716"/>
            <a:ext cx="3467352" cy="51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838199" y="1548298"/>
            <a:ext cx="9220200" cy="412592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>
                <a:ea typeface="Calibri" panose="020F0502020204030204" pitchFamily="34" charset="0"/>
              </a:rPr>
              <a:t>My frustrations in Alma-L alerted ExLibris Product Management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>
                <a:ea typeface="Calibri" panose="020F0502020204030204" pitchFamily="34" charset="0"/>
              </a:rPr>
              <a:t>reached out to discuss the integration and the problems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>
                <a:ea typeface="Calibri" panose="020F0502020204030204" pitchFamily="34" charset="0"/>
              </a:rPr>
              <a:t>We brought ProQuest on board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>
                <a:ea typeface="Calibri" panose="020F0502020204030204" pitchFamily="34" charset="0"/>
              </a:rPr>
              <a:t>May 2019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>
                <a:ea typeface="Calibri" panose="020F0502020204030204" pitchFamily="34" charset="0"/>
              </a:rPr>
              <a:t>Meetings - ExLibris, Charles Sturt University team, ProQuest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>
                <a:ea typeface="Calibri" panose="020F0502020204030204" pitchFamily="34" charset="0"/>
              </a:rPr>
              <a:t>Lots and lots of email communications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>
                <a:ea typeface="Calibri" panose="020F0502020204030204" pitchFamily="34" charset="0"/>
              </a:rPr>
              <a:t>numerous clarifications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>
                <a:ea typeface="Calibri" panose="020F0502020204030204" pitchFamily="34" charset="0"/>
              </a:rPr>
              <a:t>issues with examples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>
                <a:ea typeface="Calibri" panose="020F0502020204030204" pitchFamily="34" charset="0"/>
              </a:rPr>
              <a:t>potential solutions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1800" dirty="0">
                <a:ea typeface="Calibri" panose="020F0502020204030204" pitchFamily="34" charset="0"/>
              </a:rPr>
              <a:t>enhancements &amp; fine tuning</a:t>
            </a:r>
          </a:p>
          <a:p>
            <a:endParaRPr lang="en-A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Enter ExLibris (+ProQuest)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7832"/>
          <a:stretch/>
        </p:blipFill>
        <p:spPr>
          <a:xfrm>
            <a:off x="7981108" y="776047"/>
            <a:ext cx="4022447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94C9CA-04B7-4730-A30A-91B4EE2A53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1508716"/>
            <a:ext cx="7870371" cy="4125926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/>
              <a:t>Process was designed to automatically update the content of the 'ProQuest Ebook Central DDA &amp; Perpetual' collection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/>
              <a:t>Any manual addition of portfolios are in risk to be deleted by the process</a:t>
            </a:r>
          </a:p>
          <a:p>
            <a:pPr marL="630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smtClean="0"/>
              <a:t>Process will now be enhanced to preserve manually added portfolios (local or CZ) that have a PO Line attached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/>
              <a:t>Process can only be scheduled to run on Monday</a:t>
            </a:r>
          </a:p>
          <a:p>
            <a:pPr marL="573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smtClean="0"/>
              <a:t>Provide additional </a:t>
            </a:r>
            <a:r>
              <a:rPr lang="en-US" sz="1800" dirty="0"/>
              <a:t>scheduling </a:t>
            </a:r>
            <a:r>
              <a:rPr lang="en-US" sz="1800" dirty="0" smtClean="0"/>
              <a:t>options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/>
              <a:t>CZ issues (mismatch and not available)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smtClean="0"/>
              <a:t>Raise SF</a:t>
            </a:r>
            <a:endParaRPr lang="en-US" sz="1800" dirty="0"/>
          </a:p>
          <a:p>
            <a:pPr marL="573750" lvl="1" indent="-285750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F19E276-4478-4C6C-B32B-94962A8C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Clarifications &amp; 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A0ECB5-9AEA-4093-A027-70AF93CB570E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2" r="10803"/>
          <a:stretch/>
        </p:blipFill>
        <p:spPr>
          <a:xfrm>
            <a:off x="9116611" y="1435652"/>
            <a:ext cx="28869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ECB5-9AEA-4093-A027-70AF93CB570E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199" y="1488661"/>
            <a:ext cx="8012967" cy="275431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ea typeface="Calibri" panose="020F0502020204030204" pitchFamily="34" charset="0"/>
              </a:rPr>
              <a:t>Mid-July 2019: 2 changes deployed</a:t>
            </a:r>
            <a:endParaRPr lang="en-AU" sz="1800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ea typeface="Calibri" panose="020F0502020204030204" pitchFamily="34" charset="0"/>
              </a:rPr>
              <a:t>Portfolios that have a </a:t>
            </a:r>
            <a:r>
              <a:rPr lang="en-US" sz="1800" dirty="0" smtClean="0">
                <a:ea typeface="Calibri" panose="020F0502020204030204" pitchFamily="34" charset="0"/>
              </a:rPr>
              <a:t>PO Line will </a:t>
            </a:r>
            <a:r>
              <a:rPr lang="en-US" sz="1800" dirty="0">
                <a:ea typeface="Calibri" panose="020F0502020204030204" pitchFamily="34" charset="0"/>
              </a:rPr>
              <a:t>not be </a:t>
            </a:r>
            <a:r>
              <a:rPr lang="en-US" sz="1800" dirty="0" smtClean="0">
                <a:ea typeface="Calibri" panose="020F0502020204030204" pitchFamily="34" charset="0"/>
              </a:rPr>
              <a:t>deleted</a:t>
            </a:r>
            <a:endParaRPr lang="en-AU" sz="1800" dirty="0">
              <a:ea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 smtClean="0">
                <a:ea typeface="Calibri" panose="020F0502020204030204" pitchFamily="34" charset="0"/>
              </a:rPr>
              <a:t>Controlled by using </a:t>
            </a:r>
            <a:r>
              <a:rPr lang="en-US" sz="1800" dirty="0">
                <a:ea typeface="Calibri" panose="020F0502020204030204" pitchFamily="34" charset="0"/>
              </a:rPr>
              <a:t>a customer parameter </a:t>
            </a:r>
            <a:r>
              <a:rPr lang="en-US" sz="1800" dirty="0" smtClean="0">
                <a:ea typeface="Calibri" panose="020F0502020204030204" pitchFamily="34" charset="0"/>
              </a:rPr>
              <a:t>(turned </a:t>
            </a:r>
            <a:r>
              <a:rPr lang="en-US" sz="1800" dirty="0">
                <a:ea typeface="Calibri" panose="020F0502020204030204" pitchFamily="34" charset="0"/>
              </a:rPr>
              <a:t>off by </a:t>
            </a:r>
            <a:r>
              <a:rPr lang="en-US" sz="1800" dirty="0" smtClean="0">
                <a:ea typeface="Calibri" panose="020F0502020204030204" pitchFamily="34" charset="0"/>
              </a:rPr>
              <a:t>default)</a:t>
            </a:r>
          </a:p>
          <a:p>
            <a:pPr marL="285750" lvl="1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ea typeface="Calibri" panose="020F0502020204030204" pitchFamily="34" charset="0"/>
              </a:rPr>
              <a:t>Additional </a:t>
            </a:r>
            <a:r>
              <a:rPr lang="en-US" sz="1800" dirty="0">
                <a:ea typeface="Calibri" panose="020F0502020204030204" pitchFamily="34" charset="0"/>
              </a:rPr>
              <a:t>scheduling options for the integration </a:t>
            </a:r>
            <a:r>
              <a:rPr lang="en-US" sz="1800" dirty="0" smtClean="0">
                <a:ea typeface="Calibri" panose="020F0502020204030204" pitchFamily="34" charset="0"/>
              </a:rPr>
              <a:t>profile</a:t>
            </a:r>
          </a:p>
          <a:p>
            <a:pPr marL="715963" lvl="8" indent="-2651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ea typeface="Calibri" panose="020F0502020204030204" pitchFamily="34" charset="0"/>
              </a:rPr>
              <a:t>Ability </a:t>
            </a:r>
            <a:r>
              <a:rPr lang="en-US" sz="1800" dirty="0">
                <a:ea typeface="Calibri" panose="020F0502020204030204" pitchFamily="34" charset="0"/>
              </a:rPr>
              <a:t>to choose any day of the </a:t>
            </a:r>
            <a:r>
              <a:rPr lang="en-US" sz="1800" dirty="0" smtClean="0">
                <a:ea typeface="Calibri" panose="020F0502020204030204" pitchFamily="34" charset="0"/>
              </a:rPr>
              <a:t>week, BUT</a:t>
            </a:r>
          </a:p>
          <a:p>
            <a:pPr marL="715963" lvl="8" indent="-2651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sz="1800" dirty="0" smtClean="0">
                <a:ea typeface="Calibri" panose="020F0502020204030204" pitchFamily="34" charset="0"/>
              </a:rPr>
              <a:t>Still uses the weekly update file deposited on Wednesday</a:t>
            </a:r>
            <a:endParaRPr lang="en-AU" sz="18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55" y="1488661"/>
            <a:ext cx="3048000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ECB5-9AEA-4093-A027-70AF93CB570E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Better results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199" y="1637152"/>
            <a:ext cx="8012967" cy="275431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 smtClean="0"/>
              <a:t>Job </a:t>
            </a:r>
            <a:r>
              <a:rPr lang="en-AU" sz="1800" dirty="0"/>
              <a:t>run </a:t>
            </a:r>
            <a:r>
              <a:rPr lang="en-AU" sz="1800" dirty="0" smtClean="0"/>
              <a:t>after enhancement was </a:t>
            </a:r>
            <a:r>
              <a:rPr lang="en-AU" sz="1800" dirty="0"/>
              <a:t>the best so </a:t>
            </a:r>
            <a:r>
              <a:rPr lang="en-AU" sz="1800" dirty="0" smtClean="0"/>
              <a:t>far</a:t>
            </a:r>
          </a:p>
          <a:p>
            <a:pPr marL="630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1800" dirty="0" smtClean="0"/>
              <a:t>No deletion of portfolios </a:t>
            </a:r>
            <a:r>
              <a:rPr lang="en-AU" sz="1800" dirty="0"/>
              <a:t>that we wanted to keep in our collection. Yay</a:t>
            </a:r>
            <a:r>
              <a:rPr lang="en-AU" sz="1800" dirty="0" smtClean="0"/>
              <a:t>!!! </a:t>
            </a:r>
            <a:endParaRPr lang="en-AU" sz="1800" dirty="0"/>
          </a:p>
          <a:p>
            <a:pPr>
              <a:lnSpc>
                <a:spcPct val="150000"/>
              </a:lnSpc>
            </a:pPr>
            <a:r>
              <a:rPr lang="en-AU" sz="1800" dirty="0"/>
              <a:t>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 smtClean="0"/>
              <a:t>Continuing issues</a:t>
            </a:r>
          </a:p>
          <a:p>
            <a:pPr marL="573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sz="1800" dirty="0" smtClean="0"/>
              <a:t>Mismatch </a:t>
            </a:r>
            <a:r>
              <a:rPr lang="en-AU" sz="1800" dirty="0"/>
              <a:t>with </a:t>
            </a:r>
            <a:r>
              <a:rPr lang="en-AU" sz="1800" dirty="0" smtClean="0"/>
              <a:t>CZ</a:t>
            </a:r>
          </a:p>
          <a:p>
            <a:pPr marL="573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sz="1800" dirty="0" smtClean="0"/>
              <a:t>No details in job report for deleted and activated portfolios</a:t>
            </a:r>
            <a:endParaRPr lang="en-AU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7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 process beneficial to us?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199" y="1553977"/>
            <a:ext cx="8012967" cy="385213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Yes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Less time spent managing collection</a:t>
            </a:r>
            <a:endParaRPr lang="en-AU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/>
              <a:t>Weekly updates instead of </a:t>
            </a:r>
            <a:r>
              <a:rPr lang="en-AU" dirty="0" smtClean="0"/>
              <a:t>monthly including access to DDA titles</a:t>
            </a:r>
            <a:endParaRPr lang="en-AU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Improved engagement with students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AU" sz="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 smtClean="0"/>
              <a:t>Weekly monitoring after job run (minimal time spent)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 smtClean="0"/>
              <a:t>Still a work in progress</a:t>
            </a:r>
          </a:p>
          <a:p>
            <a:pPr>
              <a:lnSpc>
                <a:spcPct val="150000"/>
              </a:lnSpc>
            </a:pPr>
            <a:endParaRPr lang="en-AU" sz="800" i="1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8" r="3869"/>
          <a:stretch/>
        </p:blipFill>
        <p:spPr>
          <a:xfrm>
            <a:off x="9425523" y="1450075"/>
            <a:ext cx="2340429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61" y="3771588"/>
            <a:ext cx="8420100" cy="2177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884" y="1508636"/>
            <a:ext cx="8436293" cy="2194084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64307" y="183878"/>
            <a:ext cx="9264561" cy="480247"/>
          </a:xfrm>
        </p:spPr>
        <p:txBody>
          <a:bodyPr/>
          <a:lstStyle/>
          <a:p>
            <a:r>
              <a:rPr lang="en-AU" dirty="0" smtClean="0"/>
              <a:t>Charles Sturt University: Multiple Campus Libraries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00E3F21-80A8-4B72-B18E-C446E07DED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ANZREG 2019 | Best Practice </a:t>
            </a:r>
            <a:r>
              <a:rPr lang="en-AU" dirty="0" smtClean="0"/>
              <a:t>Day: Grappling with PQ EBC Integration in Alma, R Thapa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0CCABA-260D-4A60-BAD6-81A0819F89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382"/>
            <a:ext cx="3525520" cy="414528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300E3F21-80A8-4B72-B18E-C446E07DEDDD}"/>
              </a:ext>
            </a:extLst>
          </p:cNvPr>
          <p:cNvSpPr txBox="1">
            <a:spLocks/>
          </p:cNvSpPr>
          <p:nvPr/>
        </p:nvSpPr>
        <p:spPr>
          <a:xfrm>
            <a:off x="2118049" y="5739662"/>
            <a:ext cx="1474238" cy="209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00" dirty="0" smtClean="0"/>
              <a:t>Images: Charles Sturt University</a:t>
            </a:r>
            <a:endParaRPr lang="en-GB" sz="700" dirty="0"/>
          </a:p>
        </p:txBody>
      </p:sp>
      <p:sp>
        <p:nvSpPr>
          <p:cNvPr id="2" name="Rectangle 1"/>
          <p:cNvSpPr/>
          <p:nvPr/>
        </p:nvSpPr>
        <p:spPr>
          <a:xfrm>
            <a:off x="4733856" y="664125"/>
            <a:ext cx="597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 smtClean="0"/>
              <a:t>Resources </a:t>
            </a:r>
            <a:r>
              <a:rPr lang="en-AU" dirty="0" smtClean="0"/>
              <a:t>(Oct </a:t>
            </a:r>
            <a:r>
              <a:rPr lang="en-AU" dirty="0" smtClean="0"/>
              <a:t>2019)</a:t>
            </a:r>
          </a:p>
          <a:p>
            <a:r>
              <a:rPr lang="en-AU" dirty="0" smtClean="0"/>
              <a:t>Physical: </a:t>
            </a:r>
            <a:r>
              <a:rPr lang="en-AU" dirty="0" smtClean="0"/>
              <a:t>524,715 </a:t>
            </a:r>
            <a:r>
              <a:rPr lang="en-AU" dirty="0" smtClean="0"/>
              <a:t>items	Electronic: </a:t>
            </a:r>
            <a:r>
              <a:rPr lang="en-AU" dirty="0" smtClean="0"/>
              <a:t>426,346 </a:t>
            </a:r>
            <a:r>
              <a:rPr lang="en-AU" dirty="0" smtClean="0"/>
              <a:t>portfolios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28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suggestions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199" y="1399408"/>
            <a:ext cx="8622421" cy="275431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Definitely Sandbox first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Liaise with ProQuest before setting up the integration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Link portfolios to CZ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Setup </a:t>
            </a:r>
            <a:r>
              <a:rPr lang="en-AU" dirty="0"/>
              <a:t>P</a:t>
            </a:r>
            <a:r>
              <a:rPr lang="en-AU" dirty="0" smtClean="0"/>
              <a:t>urchasing Review Rules for auto handling of technical PO Lines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Turn on the parameter to not delete portfolio with PO 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Do not add local portfolios if not required for discovery</a:t>
            </a:r>
          </a:p>
          <a:p>
            <a:pPr marL="1081088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 smtClean="0"/>
              <a:t>Wait for it be available in CZ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Monitor portfolios after weekly job run for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 b="7154"/>
          <a:stretch/>
        </p:blipFill>
        <p:spPr>
          <a:xfrm>
            <a:off x="8176791" y="4153720"/>
            <a:ext cx="3826764" cy="18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Things to note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70720" y="1448904"/>
            <a:ext cx="8106373" cy="40507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 smtClean="0"/>
              <a:t>Integration matches portfolios by bkey</a:t>
            </a:r>
          </a:p>
          <a:p>
            <a:pPr marL="630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When bkey changes, new portfolio is added </a:t>
            </a:r>
            <a:r>
              <a:rPr lang="en-AU" dirty="0"/>
              <a:t>instead of updating </a:t>
            </a:r>
            <a:r>
              <a:rPr lang="en-AU" dirty="0" smtClean="0"/>
              <a:t>existing portfolio </a:t>
            </a:r>
            <a:endParaRPr lang="en-AU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 smtClean="0"/>
              <a:t>Integration </a:t>
            </a:r>
            <a:r>
              <a:rPr lang="en-AU" dirty="0"/>
              <a:t>will not look for existing bib </a:t>
            </a:r>
            <a:r>
              <a:rPr lang="en-AU" dirty="0" smtClean="0"/>
              <a:t>records</a:t>
            </a:r>
          </a:p>
          <a:p>
            <a:pPr marL="630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If portfolio </a:t>
            </a:r>
            <a:r>
              <a:rPr lang="en-AU" dirty="0"/>
              <a:t>does not exist in the </a:t>
            </a:r>
            <a:r>
              <a:rPr lang="en-AU" dirty="0" smtClean="0"/>
              <a:t>collection, </a:t>
            </a:r>
            <a:r>
              <a:rPr lang="en-AU" dirty="0"/>
              <a:t>it will activate </a:t>
            </a:r>
            <a:r>
              <a:rPr lang="en-AU" dirty="0" smtClean="0"/>
              <a:t>portfolio </a:t>
            </a:r>
            <a:r>
              <a:rPr lang="en-AU" dirty="0"/>
              <a:t>from </a:t>
            </a:r>
            <a:r>
              <a:rPr lang="en-AU" dirty="0" smtClean="0"/>
              <a:t>CZ along with the </a:t>
            </a:r>
            <a:r>
              <a:rPr lang="en-AU" dirty="0"/>
              <a:t>bib record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 smtClean="0"/>
              <a:t>The </a:t>
            </a:r>
            <a:r>
              <a:rPr lang="en-AU" dirty="0"/>
              <a:t>technical </a:t>
            </a:r>
            <a:r>
              <a:rPr lang="en-AU" dirty="0" smtClean="0"/>
              <a:t>PO Lines </a:t>
            </a:r>
            <a:r>
              <a:rPr lang="en-AU" dirty="0"/>
              <a:t>are only associated with </a:t>
            </a:r>
            <a:r>
              <a:rPr lang="en-AU" dirty="0" smtClean="0"/>
              <a:t>portfolios </a:t>
            </a:r>
            <a:r>
              <a:rPr lang="en-AU" dirty="0"/>
              <a:t>and not to the bib </a:t>
            </a:r>
            <a:r>
              <a:rPr lang="en-AU" dirty="0" smtClean="0"/>
              <a:t>record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6176" r="2923" b="7374"/>
          <a:stretch/>
        </p:blipFill>
        <p:spPr>
          <a:xfrm>
            <a:off x="10109855" y="4720862"/>
            <a:ext cx="2082145" cy="14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ECB5-9AEA-4093-A027-70AF93CB570E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Further enhancements to come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199" y="1498662"/>
            <a:ext cx="8347365" cy="275431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ExLibris working </a:t>
            </a:r>
            <a:r>
              <a:rPr lang="en-AU" dirty="0"/>
              <a:t>on developing the capability to run </a:t>
            </a:r>
            <a:r>
              <a:rPr lang="en-AU" dirty="0" smtClean="0"/>
              <a:t>integration daily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Job report will be improved including details on deleted titles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Subscription titles will be added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Purchase model will be indicated at the portfolio level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Discontinue creation of technical PO Lines for OWNED titles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Delivery target date is early 2020</a:t>
            </a:r>
          </a:p>
          <a:p>
            <a:pPr marL="287338" lvl="2" indent="-2873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dirty="0" smtClean="0"/>
              <a:t>We will get early access for testing and feedback</a:t>
            </a:r>
            <a:endParaRPr lang="en-AU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389" y="895157"/>
            <a:ext cx="1988820" cy="1988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0777" y="5554310"/>
            <a:ext cx="718924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ctr"/>
            <a:r>
              <a:rPr lang="en-AU" dirty="0" smtClean="0"/>
              <a:t>Ideal situation </a:t>
            </a:r>
            <a:r>
              <a:rPr lang="en-AU" dirty="0"/>
              <a:t>– </a:t>
            </a:r>
            <a:r>
              <a:rPr lang="en-US" dirty="0" smtClean="0">
                <a:ea typeface="Calibri" panose="020F0502020204030204" pitchFamily="34" charset="0"/>
              </a:rPr>
              <a:t>Setup &amp; Forget</a:t>
            </a:r>
            <a:endParaRPr lang="en-AU" dirty="0"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9639CC-2BE4-4519-B044-C1EE571EC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87" y="4163460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6331476" y="1894420"/>
            <a:ext cx="3593109" cy="3179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Resources on Upload Electronic Holdings from ProQuest Ebook Central</a:t>
            </a:r>
          </a:p>
          <a:p>
            <a:endParaRPr lang="en-US" dirty="0"/>
          </a:p>
          <a:p>
            <a:pPr marL="6309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hlinkClick r:id="rId2"/>
              </a:rPr>
              <a:t>Webinar</a:t>
            </a:r>
            <a:endParaRPr lang="en-US" dirty="0" smtClean="0"/>
          </a:p>
          <a:p>
            <a:endParaRPr lang="en-US" dirty="0" smtClean="0"/>
          </a:p>
          <a:p>
            <a:pPr marL="630900" lvl="1" indent="-342900">
              <a:buFont typeface="Wingdings" panose="05000000000000000000" pitchFamily="2" charset="2"/>
              <a:buChar char="ü"/>
            </a:pPr>
            <a:r>
              <a:rPr lang="en-US" dirty="0" smtClean="0">
                <a:hlinkClick r:id="rId3"/>
              </a:rPr>
              <a:t>Product Documentation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23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b="24249"/>
          <a:stretch/>
        </p:blipFill>
        <p:spPr>
          <a:xfrm>
            <a:off x="80772" y="1214196"/>
            <a:ext cx="5147657" cy="194031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446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838199" y="1378006"/>
            <a:ext cx="8012967" cy="2754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 smtClean="0"/>
              <a:t>Kerrie Goldspring, Library Officer, Acquisitions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Jill English, Library Officer, Acquisitions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Janine Friedrich, Librarian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Phillipa Barlow, Team Manager Cataloguing &amp; Metadata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Andrew Press, Team Manager eResources &amp; Acquisitions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dirty="0" smtClean="0"/>
              <a:t>Dana Moshkovits, Director of Product Management, ExLibris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Amanda Norton, ProQuest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Alma Community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5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6353" y="2617371"/>
            <a:ext cx="3780783" cy="752222"/>
          </a:xfrm>
        </p:spPr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176963" y="6317616"/>
            <a:ext cx="5540375" cy="365125"/>
          </a:xfrm>
        </p:spPr>
        <p:txBody>
          <a:bodyPr/>
          <a:lstStyle/>
          <a:p>
            <a:r>
              <a:rPr lang="en-AU" smtClean="0">
                <a:solidFill>
                  <a:schemeClr val="tx1"/>
                </a:solidFill>
              </a:rPr>
              <a:t>ANZREG 2019 | Best Practice Day: Grappling with PQ EBC Integration in Alma, R Thapa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17338" y="6313488"/>
            <a:ext cx="474662" cy="365125"/>
          </a:xfrm>
        </p:spPr>
        <p:txBody>
          <a:bodyPr/>
          <a:lstStyle/>
          <a:p>
            <a:fld id="{F5AEA0E0-5CC6-4BD0-905C-A0021E419432}" type="slidenum">
              <a:rPr lang="en-GB" smtClean="0">
                <a:solidFill>
                  <a:schemeClr val="tx1"/>
                </a:solidFill>
              </a:rPr>
              <a:pPr/>
              <a:t>25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76353" y="4352267"/>
            <a:ext cx="5245306" cy="232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 smtClean="0">
                <a:solidFill>
                  <a:schemeClr val="bg1"/>
                </a:solidFill>
              </a:rPr>
              <a:t>Roshan Thapa </a:t>
            </a:r>
            <a:r>
              <a:rPr lang="en-AU" sz="1000" dirty="0">
                <a:solidFill>
                  <a:schemeClr val="bg1"/>
                </a:solidFill>
              </a:rPr>
              <a:t>PhD, GradDipInfoStud </a:t>
            </a:r>
            <a:r>
              <a:rPr lang="en-AU" sz="1000" i="1" dirty="0">
                <a:solidFill>
                  <a:schemeClr val="bg1"/>
                </a:solidFill>
              </a:rPr>
              <a:t>CSturt</a:t>
            </a:r>
            <a:r>
              <a:rPr lang="en-AU" sz="1000" dirty="0">
                <a:solidFill>
                  <a:schemeClr val="bg1"/>
                </a:solidFill>
              </a:rPr>
              <a:t>, BForSc(Hons) </a:t>
            </a:r>
            <a:r>
              <a:rPr lang="en-AU" sz="1000" i="1" dirty="0" smtClean="0">
                <a:solidFill>
                  <a:schemeClr val="bg1"/>
                </a:solidFill>
              </a:rPr>
              <a:t>Melb</a:t>
            </a:r>
            <a:r>
              <a:rPr lang="en-AU" sz="1000" dirty="0" smtClean="0">
                <a:solidFill>
                  <a:schemeClr val="bg1"/>
                </a:solidFill>
              </a:rPr>
              <a:t> </a:t>
            </a:r>
            <a:r>
              <a:rPr lang="en-AU" sz="1800" dirty="0" smtClean="0">
                <a:solidFill>
                  <a:schemeClr val="bg1"/>
                </a:solidFill>
              </a:rPr>
              <a:t>Coordinator, Discovery Services &amp; Fulfilment</a:t>
            </a:r>
          </a:p>
          <a:p>
            <a:r>
              <a:rPr lang="en-AU" sz="1800" dirty="0" smtClean="0">
                <a:solidFill>
                  <a:schemeClr val="bg1"/>
                </a:solidFill>
              </a:rPr>
              <a:t>Library </a:t>
            </a:r>
            <a:r>
              <a:rPr lang="en-AU" sz="1800" b="1" dirty="0" smtClean="0">
                <a:solidFill>
                  <a:schemeClr val="bg1"/>
                </a:solidFill>
              </a:rPr>
              <a:t>|</a:t>
            </a:r>
            <a:r>
              <a:rPr lang="en-AU" sz="1800" dirty="0" smtClean="0">
                <a:solidFill>
                  <a:schemeClr val="bg1"/>
                </a:solidFill>
              </a:rPr>
              <a:t> Charles Sturt University</a:t>
            </a:r>
          </a:p>
          <a:p>
            <a:r>
              <a:rPr lang="en-AU" sz="1800" dirty="0" smtClean="0">
                <a:solidFill>
                  <a:schemeClr val="bg1"/>
                </a:solidFill>
              </a:rPr>
              <a:t>Leeds Parade </a:t>
            </a:r>
            <a:r>
              <a:rPr lang="en-AU" sz="1800" b="1" dirty="0" smtClean="0">
                <a:solidFill>
                  <a:schemeClr val="bg1"/>
                </a:solidFill>
              </a:rPr>
              <a:t>|</a:t>
            </a:r>
            <a:r>
              <a:rPr lang="en-AU" sz="1800" dirty="0" smtClean="0">
                <a:solidFill>
                  <a:schemeClr val="bg1"/>
                </a:solidFill>
              </a:rPr>
              <a:t> Orange NSW </a:t>
            </a:r>
            <a:r>
              <a:rPr lang="en-AU" sz="1800" b="1" dirty="0" smtClean="0">
                <a:solidFill>
                  <a:schemeClr val="bg1"/>
                </a:solidFill>
              </a:rPr>
              <a:t>|</a:t>
            </a:r>
            <a:r>
              <a:rPr lang="en-AU" sz="1800" dirty="0" smtClean="0">
                <a:solidFill>
                  <a:schemeClr val="bg1"/>
                </a:solidFill>
              </a:rPr>
              <a:t> Australia</a:t>
            </a:r>
          </a:p>
          <a:p>
            <a:r>
              <a:rPr lang="en-AU" sz="1800" b="1" dirty="0" smtClean="0">
                <a:solidFill>
                  <a:schemeClr val="bg1"/>
                </a:solidFill>
              </a:rPr>
              <a:t>T</a:t>
            </a:r>
            <a:r>
              <a:rPr lang="en-AU" sz="1800" dirty="0" smtClean="0">
                <a:solidFill>
                  <a:schemeClr val="bg1"/>
                </a:solidFill>
              </a:rPr>
              <a:t>: +61 2 6365 7789 </a:t>
            </a:r>
            <a:r>
              <a:rPr lang="en-AU" sz="1800" b="1" dirty="0" smtClean="0">
                <a:solidFill>
                  <a:schemeClr val="bg1"/>
                </a:solidFill>
              </a:rPr>
              <a:t>| E</a:t>
            </a:r>
            <a:r>
              <a:rPr lang="en-AU" sz="1800" dirty="0" smtClean="0">
                <a:solidFill>
                  <a:schemeClr val="bg1"/>
                </a:solidFill>
              </a:rPr>
              <a:t>: rthapa@csu.edu.au</a:t>
            </a:r>
          </a:p>
          <a:p>
            <a:r>
              <a:rPr lang="en-AU" sz="1800" i="1" dirty="0" smtClean="0">
                <a:solidFill>
                  <a:schemeClr val="bg1"/>
                </a:solidFill>
              </a:rPr>
              <a:t>Certified Administrator: Alma, Primo VE &amp; Primo</a:t>
            </a:r>
            <a:endParaRPr lang="en-AU" sz="1800" dirty="0" smtClean="0">
              <a:solidFill>
                <a:schemeClr val="bg1"/>
              </a:solidFill>
            </a:endParaRPr>
          </a:p>
          <a:p>
            <a:endParaRPr lang="en-A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Alma release – Feb 2018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ANZREG 2019 | Best Practice </a:t>
            </a:r>
            <a:r>
              <a:rPr lang="en-AU" dirty="0" smtClean="0"/>
              <a:t>Day: Grappling with PQ EBC Integration in Alma, R Thapa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86" y="1680968"/>
            <a:ext cx="8201025" cy="3514725"/>
          </a:xfrm>
          <a:prstGeom prst="rect">
            <a:avLst/>
          </a:prstGeom>
          <a:ln w="12700">
            <a:solidFill>
              <a:srgbClr val="E55927"/>
            </a:solidFill>
          </a:ln>
        </p:spPr>
      </p:pic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300E3F21-80A8-4B72-B18E-C446E07DEDDD}"/>
              </a:ext>
            </a:extLst>
          </p:cNvPr>
          <p:cNvSpPr txBox="1">
            <a:spLocks/>
          </p:cNvSpPr>
          <p:nvPr/>
        </p:nvSpPr>
        <p:spPr>
          <a:xfrm>
            <a:off x="7843174" y="5195693"/>
            <a:ext cx="1595537" cy="209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00" dirty="0" smtClean="0"/>
              <a:t>Source: Alma 2018 Release notes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8363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929376634"/>
              </p:ext>
            </p:extLst>
          </p:nvPr>
        </p:nvGraphicFramePr>
        <p:xfrm>
          <a:off x="1048191" y="1506474"/>
          <a:ext cx="8788400" cy="380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2775BBD-330D-488A-B2D0-EDCD91AFE4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1407" y="1603730"/>
            <a:ext cx="1388165" cy="400849"/>
          </a:xfrm>
        </p:spPr>
        <p:txBody>
          <a:bodyPr/>
          <a:lstStyle/>
          <a:p>
            <a:pPr lvl="0"/>
            <a:r>
              <a:rPr lang="en-AU" dirty="0" smtClean="0"/>
              <a:t>Oct </a:t>
            </a:r>
            <a:r>
              <a:rPr lang="en-AU" dirty="0" smtClean="0"/>
              <a:t>2019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F9BAC8A-DD47-4318-83B6-3A85EE91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eBook portfolios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B133D8-E4EA-40E4-90B5-EF119EF782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B47CDE-377D-47FE-A0BC-FAB4CC9293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275209" y="4594358"/>
            <a:ext cx="8334363" cy="72778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69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788716"/>
            <a:ext cx="8014399" cy="583230"/>
          </a:xfrm>
        </p:spPr>
        <p:txBody>
          <a:bodyPr/>
          <a:lstStyle/>
          <a:p>
            <a:r>
              <a:rPr lang="en-AU" dirty="0" smtClean="0"/>
              <a:t>Why did we want to try this integration?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199" y="1371947"/>
            <a:ext cx="6669948" cy="157262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 smtClean="0"/>
              <a:t>Existing process for updating collection was manual</a:t>
            </a:r>
            <a:endParaRPr lang="en-AU" sz="1800" dirty="0"/>
          </a:p>
          <a:p>
            <a:pPr marL="54292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Obtain monthly files from PQ</a:t>
            </a:r>
          </a:p>
          <a:p>
            <a:pPr marL="54292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Use Portfolios Loader for </a:t>
            </a:r>
            <a:r>
              <a:rPr lang="en-AU" sz="1800" dirty="0" smtClean="0"/>
              <a:t>incremental updates </a:t>
            </a:r>
            <a:r>
              <a:rPr lang="en-AU" sz="1800" dirty="0"/>
              <a:t>and </a:t>
            </a:r>
            <a:r>
              <a:rPr lang="en-AU" sz="1800" dirty="0" smtClean="0"/>
              <a:t>deletes</a:t>
            </a:r>
          </a:p>
          <a:p>
            <a:pPr marL="54292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AU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1800" dirty="0" smtClean="0"/>
              <a:t>Integration Features</a:t>
            </a:r>
            <a:endParaRPr lang="en-AU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23" y="3552370"/>
            <a:ext cx="8143875" cy="2314575"/>
          </a:xfrm>
          <a:prstGeom prst="rect">
            <a:avLst/>
          </a:prstGeom>
          <a:ln w="12700">
            <a:solidFill>
              <a:srgbClr val="E55927"/>
            </a:solidFill>
          </a:ln>
        </p:spPr>
      </p:pic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300E3F21-80A8-4B72-B18E-C446E07DEDDD}"/>
              </a:ext>
            </a:extLst>
          </p:cNvPr>
          <p:cNvSpPr txBox="1">
            <a:spLocks/>
          </p:cNvSpPr>
          <p:nvPr/>
        </p:nvSpPr>
        <p:spPr>
          <a:xfrm>
            <a:off x="7818409" y="5866946"/>
            <a:ext cx="1684389" cy="176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00" dirty="0" smtClean="0"/>
              <a:t>Source: Alma Product Documentation</a:t>
            </a:r>
            <a:endParaRPr lang="en-GB" sz="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83" y="1720712"/>
            <a:ext cx="6858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821" y="2406512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55" y="3092312"/>
            <a:ext cx="685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5287" y="3778112"/>
            <a:ext cx="6858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83" y="446391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825419" y="960993"/>
            <a:ext cx="8998392" cy="412592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/>
              <a:t>Job failed straight </a:t>
            </a:r>
            <a:r>
              <a:rPr lang="en-AU" sz="1800" dirty="0" smtClean="0"/>
              <a:t>away, &amp; kept on failing</a:t>
            </a:r>
            <a:endParaRPr lang="en-AU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800" dirty="0"/>
              <a:t>SF case raised (#548433) May 2018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 smtClean="0"/>
              <a:t>ExLibris </a:t>
            </a:r>
            <a:r>
              <a:rPr lang="en-AU" sz="1800" dirty="0"/>
              <a:t>- May be related to a known issue already under investigation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Requested by </a:t>
            </a:r>
            <a:r>
              <a:rPr lang="en-AU" sz="1800" dirty="0" smtClean="0"/>
              <a:t>ExLibris </a:t>
            </a:r>
            <a:r>
              <a:rPr lang="en-AU" sz="1800" dirty="0"/>
              <a:t>to modify the site ID to lowercase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Electronic inventory reindexed by </a:t>
            </a:r>
            <a:r>
              <a:rPr lang="en-AU" sz="1800" dirty="0" smtClean="0"/>
              <a:t>ExLibris</a:t>
            </a:r>
            <a:endParaRPr lang="en-AU" sz="1800" dirty="0"/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3 electronic collections with same CZ ID existed – deleted 2 of them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 smtClean="0"/>
              <a:t>Issue </a:t>
            </a:r>
            <a:r>
              <a:rPr lang="en-AU" sz="1800" dirty="0"/>
              <a:t>to be fixed in July HF </a:t>
            </a:r>
            <a:r>
              <a:rPr lang="en-AU" sz="1800" dirty="0" smtClean="0"/>
              <a:t>release</a:t>
            </a:r>
            <a:endParaRPr lang="en-AU" sz="1800" dirty="0"/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Additional fix part of August </a:t>
            </a:r>
            <a:r>
              <a:rPr lang="en-AU" sz="1800" dirty="0" smtClean="0"/>
              <a:t>release</a:t>
            </a:r>
            <a:endParaRPr lang="en-AU" sz="1800" dirty="0"/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Issue to be fixed in January 2019 </a:t>
            </a:r>
            <a:r>
              <a:rPr lang="en-AU" sz="1800" dirty="0" smtClean="0"/>
              <a:t>release</a:t>
            </a:r>
            <a:endParaRPr lang="en-AU" sz="1800" dirty="0"/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Re-indexing repeated but </a:t>
            </a:r>
            <a:r>
              <a:rPr lang="en-AU" sz="1800" dirty="0" smtClean="0"/>
              <a:t>did not fix the job</a:t>
            </a:r>
            <a:endParaRPr lang="en-AU" sz="1800" dirty="0"/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Issue to be solved in March 2019 release – This time it </a:t>
            </a:r>
            <a:r>
              <a:rPr lang="en-AU" sz="1800" dirty="0" smtClean="0"/>
              <a:t>got </a:t>
            </a:r>
            <a:r>
              <a:rPr lang="en-AU" sz="1800" dirty="0"/>
              <a:t>FIXED!!!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Finally the job ran successfully – YAY!!!</a:t>
            </a:r>
          </a:p>
          <a:p>
            <a:endParaRPr lang="en-A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4970"/>
            <a:ext cx="9000000" cy="720000"/>
          </a:xfrm>
        </p:spPr>
        <p:txBody>
          <a:bodyPr/>
          <a:lstStyle/>
          <a:p>
            <a:r>
              <a:rPr lang="en-AU" dirty="0" smtClean="0"/>
              <a:t>Setup and testing in Sandbox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6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106618" y="1952336"/>
            <a:ext cx="0" cy="4052237"/>
          </a:xfrm>
          <a:prstGeom prst="line">
            <a:avLst/>
          </a:prstGeom>
          <a:ln w="38100">
            <a:solidFill>
              <a:srgbClr val="E55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23811" y="1952336"/>
            <a:ext cx="236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/>
              <a:t>May 2018 – Failed</a:t>
            </a:r>
          </a:p>
          <a:p>
            <a:pPr algn="ctr"/>
            <a:r>
              <a:rPr lang="en-AU" sz="1600" dirty="0" smtClean="0"/>
              <a:t>                     (x6)</a:t>
            </a:r>
            <a:endParaRPr lang="en-A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855258" y="2731569"/>
            <a:ext cx="236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/>
              <a:t>Jun 2018 – Failed</a:t>
            </a:r>
          </a:p>
          <a:p>
            <a:pPr algn="ctr"/>
            <a:r>
              <a:rPr lang="en-AU" sz="1600" dirty="0" smtClean="0"/>
              <a:t>                     (x13)</a:t>
            </a:r>
            <a:endParaRPr lang="en-A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888710" y="3639694"/>
            <a:ext cx="236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/>
              <a:t>Jul 2018 – Failed</a:t>
            </a:r>
          </a:p>
          <a:p>
            <a:pPr algn="ctr"/>
            <a:r>
              <a:rPr lang="en-AU" sz="1600" dirty="0" smtClean="0"/>
              <a:t>                     (x1)</a:t>
            </a:r>
            <a:endParaRPr lang="en-A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844107" y="4243802"/>
            <a:ext cx="236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/>
              <a:t>Aug 2018 – Failed</a:t>
            </a:r>
          </a:p>
          <a:p>
            <a:pPr algn="ctr"/>
            <a:r>
              <a:rPr lang="en-AU" sz="1600" dirty="0" smtClean="0"/>
              <a:t>                     (x6)</a:t>
            </a:r>
            <a:endParaRPr lang="en-A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844105" y="4949141"/>
            <a:ext cx="236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/>
              <a:t>Feb 2019 – Failed</a:t>
            </a:r>
          </a:p>
          <a:p>
            <a:pPr algn="ctr"/>
            <a:r>
              <a:rPr lang="en-AU" sz="1600" dirty="0" smtClean="0"/>
              <a:t>                     (x6)</a:t>
            </a:r>
            <a:endParaRPr lang="en-A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955620" y="5682169"/>
            <a:ext cx="236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/>
              <a:t>Mar 2019 – Success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8979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838199" y="997678"/>
            <a:ext cx="9183624" cy="531619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34000+ </a:t>
            </a:r>
            <a:r>
              <a:rPr lang="en-US" sz="1800" dirty="0" smtClean="0">
                <a:ea typeface="Calibri" panose="020F0502020204030204" pitchFamily="34" charset="0"/>
                <a:cs typeface="Arial" panose="020B0604020202020204" pitchFamily="34" charset="0"/>
              </a:rPr>
              <a:t>Technical PO 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Lines in review – how to handle?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</a:rPr>
              <a:t>Unable to bulk close via running job on set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ea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ea typeface="Calibri" panose="020F0502020204030204" pitchFamily="34" charset="0"/>
              </a:rPr>
              <a:t>Can </a:t>
            </a:r>
            <a:r>
              <a:rPr lang="en-US" sz="1800" dirty="0">
                <a:ea typeface="Calibri" panose="020F0502020204030204" pitchFamily="34" charset="0"/>
              </a:rPr>
              <a:t>bulk cancel but gets created again when the job runs next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a typeface="Calibri" panose="020F0502020204030204" pitchFamily="34" charset="0"/>
              </a:rPr>
              <a:t>Can close individual PO Line by clicking 'Order now'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>
                <a:ea typeface="Calibri" panose="020F0502020204030204" pitchFamily="34" charset="0"/>
              </a:rPr>
              <a:t>ExLibris</a:t>
            </a:r>
            <a:r>
              <a:rPr lang="en-US" sz="1800" dirty="0">
                <a:ea typeface="Calibri" panose="020F0502020204030204" pitchFamily="34" charset="0"/>
              </a:rPr>
              <a:t>: POLs would follow the library’s workflow according to the rules set up in its environment – What rules and where???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/>
              <a:t>Setup </a:t>
            </a:r>
            <a:r>
              <a:rPr lang="en-US" sz="1800" dirty="0"/>
              <a:t>purchasing review rules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dirty="0"/>
              <a:t>to automatically send these PO Lines into ‘Auto Packaging’ which then get closed by the overnight ‘Packaging job’</a:t>
            </a:r>
            <a:endParaRPr lang="en-US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1800" dirty="0" smtClean="0"/>
              <a:t>Finally </a:t>
            </a:r>
            <a:r>
              <a:rPr lang="en-AU" sz="1800" dirty="0"/>
              <a:t>satisfied to an extent – move on to Production</a:t>
            </a: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410914"/>
            <a:ext cx="9000000" cy="457761"/>
          </a:xfrm>
        </p:spPr>
        <p:txBody>
          <a:bodyPr/>
          <a:lstStyle/>
          <a:p>
            <a:r>
              <a:rPr lang="en-AU" dirty="0" smtClean="0"/>
              <a:t>Sandbox – Observations, Issues, Solutions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335" t="19783" r="2287" b="45990"/>
          <a:stretch/>
        </p:blipFill>
        <p:spPr>
          <a:xfrm>
            <a:off x="1834554" y="1919694"/>
            <a:ext cx="7007290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88716"/>
            <a:ext cx="5337314" cy="564956"/>
          </a:xfrm>
        </p:spPr>
        <p:txBody>
          <a:bodyPr/>
          <a:lstStyle/>
          <a:p>
            <a:r>
              <a:rPr lang="en-AU" dirty="0" smtClean="0"/>
              <a:t>Production - Moment of Truth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2055" y="1979168"/>
            <a:ext cx="5814391" cy="27543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/>
              <a:t>Job ran successfully – YAY!!!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/>
              <a:t>New technical PO Lines went straight to ‘Auto Packaging’  - </a:t>
            </a:r>
            <a:r>
              <a:rPr lang="en-AU" dirty="0" smtClean="0"/>
              <a:t>Double YAY</a:t>
            </a:r>
            <a:r>
              <a:rPr lang="en-AU" dirty="0"/>
              <a:t>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(a big) BUT</a:t>
            </a:r>
          </a:p>
          <a:p>
            <a:endParaRPr lang="en-A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/>
              <a:t>Lots of issues – troubleshooting was like peeling onion to get answers</a:t>
            </a:r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237" y="788716"/>
            <a:ext cx="5021580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7003"/>
            <a:ext cx="8014399" cy="1696872"/>
          </a:xfrm>
        </p:spPr>
        <p:txBody>
          <a:bodyPr/>
          <a:lstStyle/>
          <a:p>
            <a:r>
              <a:rPr lang="en-AU" dirty="0" smtClean="0"/>
              <a:t>Scheduling Problematic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5"/>
          </p:nvPr>
        </p:nvSpPr>
        <p:spPr>
          <a:xfrm>
            <a:off x="838200" y="2318180"/>
            <a:ext cx="9238488" cy="27543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AU" sz="1800" dirty="0" smtClean="0">
                <a:ea typeface="Calibri" panose="020F0502020204030204" pitchFamily="34" charset="0"/>
              </a:rPr>
              <a:t>Titles </a:t>
            </a:r>
            <a:r>
              <a:rPr lang="en-AU" sz="1800" dirty="0">
                <a:ea typeface="Calibri" panose="020F0502020204030204" pitchFamily="34" charset="0"/>
              </a:rPr>
              <a:t>get </a:t>
            </a:r>
            <a:r>
              <a:rPr lang="en-AU" sz="1800" dirty="0" smtClean="0">
                <a:ea typeface="Calibri" panose="020F0502020204030204" pitchFamily="34" charset="0"/>
              </a:rPr>
              <a:t>deleted if activated before </a:t>
            </a:r>
            <a:r>
              <a:rPr lang="en-AU" sz="1800" dirty="0">
                <a:ea typeface="Calibri" panose="020F0502020204030204" pitchFamily="34" charset="0"/>
              </a:rPr>
              <a:t>the job run on Monday, </a:t>
            </a:r>
            <a:r>
              <a:rPr lang="en-AU" sz="1800" dirty="0" smtClean="0">
                <a:ea typeface="Calibri" panose="020F0502020204030204" pitchFamily="34" charset="0"/>
              </a:rPr>
              <a:t>as </a:t>
            </a:r>
            <a:r>
              <a:rPr lang="en-AU" sz="1800" dirty="0">
                <a:ea typeface="Calibri" panose="020F0502020204030204" pitchFamily="34" charset="0"/>
              </a:rPr>
              <a:t>the file from PQ would not have included those </a:t>
            </a:r>
            <a:r>
              <a:rPr lang="en-AU" sz="1800" dirty="0" smtClean="0">
                <a:ea typeface="Calibri" panose="020F0502020204030204" pitchFamily="34" charset="0"/>
              </a:rPr>
              <a:t>titles</a:t>
            </a:r>
            <a:endParaRPr lang="en-AU" sz="1800" dirty="0"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1600" dirty="0">
                <a:ea typeface="Calibri" panose="020F0502020204030204" pitchFamily="34" charset="0"/>
              </a:rPr>
              <a:t>cannot wait for the job to bring </a:t>
            </a:r>
            <a:r>
              <a:rPr lang="en-AU" sz="1600" dirty="0" smtClean="0">
                <a:ea typeface="Calibri" panose="020F0502020204030204" pitchFamily="34" charset="0"/>
              </a:rPr>
              <a:t>titles </a:t>
            </a:r>
            <a:r>
              <a:rPr lang="en-AU" sz="1600" dirty="0">
                <a:ea typeface="Calibri" panose="020F0502020204030204" pitchFamily="34" charset="0"/>
              </a:rPr>
              <a:t>(delay of a week or </a:t>
            </a:r>
            <a:r>
              <a:rPr lang="en-AU" sz="1600" dirty="0" smtClean="0">
                <a:ea typeface="Calibri" panose="020F0502020204030204" pitchFamily="34" charset="0"/>
              </a:rPr>
              <a:t>longer)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1600" dirty="0" smtClean="0">
                <a:ea typeface="Calibri" panose="020F0502020204030204" pitchFamily="34" charset="0"/>
              </a:rPr>
              <a:t>need </a:t>
            </a:r>
            <a:r>
              <a:rPr lang="en-AU" sz="1600" dirty="0">
                <a:ea typeface="Calibri" panose="020F0502020204030204" pitchFamily="34" charset="0"/>
              </a:rPr>
              <a:t>to activate the resource after purchase for discoverability in Primo for access</a:t>
            </a:r>
            <a:endParaRPr lang="en-AU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1600" dirty="0">
                <a:ea typeface="Calibri" panose="020F0502020204030204" pitchFamily="34" charset="0"/>
              </a:rPr>
              <a:t>delay not going to work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1600" dirty="0">
                <a:ea typeface="Calibri" panose="020F0502020204030204" pitchFamily="34" charset="0"/>
              </a:rPr>
              <a:t>require the job to run as soon as the file becomes available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AU" sz="1600" dirty="0">
                <a:ea typeface="Calibri" panose="020F0502020204030204" pitchFamily="34" charset="0"/>
              </a:rPr>
              <a:t>Wednesday - no detail on what time or the time zone</a:t>
            </a:r>
          </a:p>
          <a:p>
            <a:pPr marL="0" lvl="2"/>
            <a:endParaRPr lang="en-AU" sz="800" dirty="0">
              <a:ea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en-AU" sz="1800" i="1" dirty="0">
                <a:solidFill>
                  <a:srgbClr val="E55927"/>
                </a:solidFill>
                <a:ea typeface="Calibri" panose="020F0502020204030204" pitchFamily="34" charset="0"/>
              </a:rPr>
              <a:t>(Later we would find)</a:t>
            </a:r>
          </a:p>
          <a:p>
            <a:pPr marL="742950" lvl="3" indent="-285750">
              <a:buFont typeface="Wingdings" panose="05000000000000000000" pitchFamily="2" charset="2"/>
              <a:buChar char="v"/>
            </a:pPr>
            <a:r>
              <a:rPr lang="en-AU" sz="1800" dirty="0">
                <a:solidFill>
                  <a:schemeClr val="tx1"/>
                </a:solidFill>
              </a:rPr>
              <a:t>PQ EBC deposits file on Wed 10:10pm UTC (Thurs 8:10am AEST)</a:t>
            </a:r>
          </a:p>
          <a:p>
            <a:pPr marL="742950" lvl="3" indent="-285750">
              <a:buFont typeface="Wingdings" panose="05000000000000000000" pitchFamily="2" charset="2"/>
              <a:buChar char="v"/>
            </a:pPr>
            <a:r>
              <a:rPr lang="en-AU" sz="1800" dirty="0">
                <a:solidFill>
                  <a:schemeClr val="tx1"/>
                </a:solidFill>
              </a:rPr>
              <a:t>Includes all visible titles in Proquest Lib Central</a:t>
            </a:r>
          </a:p>
          <a:p>
            <a:endParaRPr lang="en-AU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smtClean="0"/>
              <a:t>ANZREG 2019 | Best Practice Day: Grappling with PQ EBC Integration in Alma, R Thapa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99" y="965259"/>
            <a:ext cx="8305800" cy="990600"/>
          </a:xfrm>
          <a:prstGeom prst="rect">
            <a:avLst/>
          </a:prstGeom>
          <a:ln>
            <a:solidFill>
              <a:srgbClr val="E55927"/>
            </a:solidFill>
          </a:ln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300E3F21-80A8-4B72-B18E-C446E07DEDDD}"/>
              </a:ext>
            </a:extLst>
          </p:cNvPr>
          <p:cNvSpPr txBox="1">
            <a:spLocks/>
          </p:cNvSpPr>
          <p:nvPr/>
        </p:nvSpPr>
        <p:spPr>
          <a:xfrm>
            <a:off x="7876575" y="1955859"/>
            <a:ext cx="1684389" cy="176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00" dirty="0" smtClean="0"/>
              <a:t>Source: Alma Product Documentation</a:t>
            </a:r>
            <a:endParaRPr lang="en-GB" sz="700" dirty="0"/>
          </a:p>
        </p:txBody>
      </p:sp>
      <p:sp>
        <p:nvSpPr>
          <p:cNvPr id="9" name="Rectangle 8"/>
          <p:cNvSpPr/>
          <p:nvPr/>
        </p:nvSpPr>
        <p:spPr>
          <a:xfrm>
            <a:off x="1937325" y="5758225"/>
            <a:ext cx="680174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ctr"/>
            <a:r>
              <a:rPr lang="en-AU" dirty="0"/>
              <a:t>Best scenario – </a:t>
            </a:r>
            <a:r>
              <a:rPr lang="en-AU" u="sng" dirty="0">
                <a:solidFill>
                  <a:srgbClr val="FF0000"/>
                </a:solidFill>
              </a:rPr>
              <a:t>MANUALLY</a:t>
            </a:r>
            <a:r>
              <a:rPr lang="en-AU" dirty="0"/>
              <a:t> run the job </a:t>
            </a:r>
            <a:r>
              <a:rPr lang="en-AU" dirty="0" smtClean="0"/>
              <a:t>every Thursday </a:t>
            </a:r>
            <a:r>
              <a:rPr lang="en-AU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22788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  <p:bldP spid="9" grpId="0" animBg="1"/>
    </p:bldLst>
  </p:timing>
</p:sld>
</file>

<file path=ppt/theme/theme1.xml><?xml version="1.0" encoding="utf-8"?>
<a:theme xmlns:a="http://schemas.openxmlformats.org/drawingml/2006/main" name="Charles Sturt University">
  <a:themeElements>
    <a:clrScheme name="CHARLES STYRT UNI-url colours">
      <a:dk1>
        <a:srgbClr val="222222"/>
      </a:dk1>
      <a:lt1>
        <a:srgbClr val="FFFFFF"/>
      </a:lt1>
      <a:dk2>
        <a:srgbClr val="F0572A"/>
      </a:dk2>
      <a:lt2>
        <a:srgbClr val="C7B8A0"/>
      </a:lt2>
      <a:accent1>
        <a:srgbClr val="222944"/>
      </a:accent1>
      <a:accent2>
        <a:srgbClr val="736858"/>
      </a:accent2>
      <a:accent3>
        <a:srgbClr val="E9CECA"/>
      </a:accent3>
      <a:accent4>
        <a:srgbClr val="519674"/>
      </a:accent4>
      <a:accent5>
        <a:srgbClr val="0E3A32"/>
      </a:accent5>
      <a:accent6>
        <a:srgbClr val="567DC3"/>
      </a:accent6>
      <a:hlink>
        <a:srgbClr val="F0572A"/>
      </a:hlink>
      <a:folHlink>
        <a:srgbClr val="9090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U-Simple template" id="{B0781DCF-32CB-4EF5-8CF4-33F06E438B53}" vid="{B7F402EC-BCD7-4CC8-9C85-59D144B94E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IGeLU 2019 R Thapa CSU</Template>
  <TotalTime>4136</TotalTime>
  <Words>1860</Words>
  <Application>Microsoft Office PowerPoint</Application>
  <PresentationFormat>Widescreen</PresentationFormat>
  <Paragraphs>256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Wingdings</vt:lpstr>
      <vt:lpstr>Charles Sturt University</vt:lpstr>
      <vt:lpstr>Grappling with ProQuest Ebook Central integration in Alma</vt:lpstr>
      <vt:lpstr>Charles Sturt University: Multiple Campus Libraries</vt:lpstr>
      <vt:lpstr>Alma release – Feb 2018</vt:lpstr>
      <vt:lpstr>eBook portfolios</vt:lpstr>
      <vt:lpstr>Why did we want to try this integration? </vt:lpstr>
      <vt:lpstr>Setup and testing in Sandbox</vt:lpstr>
      <vt:lpstr>Sandbox – Observations, Issues, Solutions</vt:lpstr>
      <vt:lpstr>Production - Moment of Truth</vt:lpstr>
      <vt:lpstr>Scheduling Problematic</vt:lpstr>
      <vt:lpstr>Impact on ordering workflow</vt:lpstr>
      <vt:lpstr>Other issues</vt:lpstr>
      <vt:lpstr>Our Expectation</vt:lpstr>
      <vt:lpstr>One GOOD thing in all of this mess</vt:lpstr>
      <vt:lpstr>What to do NEXT?</vt:lpstr>
      <vt:lpstr>Enter ExLibris (+ProQuest)</vt:lpstr>
      <vt:lpstr>Clarifications &amp; Solutions</vt:lpstr>
      <vt:lpstr>Progress</vt:lpstr>
      <vt:lpstr>Better results</vt:lpstr>
      <vt:lpstr>Is the process beneficial to us?</vt:lpstr>
      <vt:lpstr>Some suggestions</vt:lpstr>
      <vt:lpstr>Things to note</vt:lpstr>
      <vt:lpstr>Further enhancements to come</vt:lpstr>
      <vt:lpstr>PowerPoint Presentation</vt:lpstr>
      <vt:lpstr>Acknowledgements</vt:lpstr>
      <vt:lpstr>Thank you</vt:lpstr>
    </vt:vector>
  </TitlesOfParts>
  <Company>Charles Sturt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Thapa, Roshan</dc:creator>
  <cp:lastModifiedBy>Thapa, Roshan</cp:lastModifiedBy>
  <cp:revision>364</cp:revision>
  <dcterms:created xsi:type="dcterms:W3CDTF">2019-07-03T23:17:26Z</dcterms:created>
  <dcterms:modified xsi:type="dcterms:W3CDTF">2019-10-18T03:36:35Z</dcterms:modified>
</cp:coreProperties>
</file>