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jjBgeHNtOK4XH2RZFgMCqI8wpB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514a8cdf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6514a8cdf9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f8d04ebe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f8d04eb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www.mentimeter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https://drive.google.com/open?id=1p4wqTEW_3GFy-oCVoFji6k9BKo3sthZM" TargetMode="External"/><Relationship Id="rId5" Type="http://schemas.openxmlformats.org/officeDocument/2006/relationships/hyperlink" Target="https://drive.google.com/open?id=14JwVfduI9H0spVse4JYF4YPO7-rUayL6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2" y="1055"/>
            <a:ext cx="12183314" cy="6855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" y="1"/>
            <a:ext cx="1218706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" y="0"/>
            <a:ext cx="1218706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" y="0"/>
            <a:ext cx="1218706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" y="0"/>
            <a:ext cx="1218706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" y="0"/>
            <a:ext cx="1218706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" y="0"/>
            <a:ext cx="12187063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/>
          <p:nvPr/>
        </p:nvSpPr>
        <p:spPr>
          <a:xfrm>
            <a:off x="3053593" y="5660892"/>
            <a:ext cx="312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AU" sz="1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https://www.mentimeter.com/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6514a8cdf9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" y="0"/>
            <a:ext cx="1218706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6514a8cdf9_1_0"/>
          <p:cNvSpPr txBox="1"/>
          <p:nvPr/>
        </p:nvSpPr>
        <p:spPr>
          <a:xfrm>
            <a:off x="3364875" y="3690500"/>
            <a:ext cx="48450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https://drive.google.com/open?id=1p4wqTEW_3GFy-oCVoFji6k9BKo3sthZM</a:t>
            </a:r>
            <a:endParaRPr/>
          </a:p>
        </p:txBody>
      </p:sp>
      <p:sp>
        <p:nvSpPr>
          <p:cNvPr id="122" name="Google Shape;122;g6514a8cdf9_1_0"/>
          <p:cNvSpPr txBox="1"/>
          <p:nvPr/>
        </p:nvSpPr>
        <p:spPr>
          <a:xfrm>
            <a:off x="3364875" y="4475825"/>
            <a:ext cx="523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sz="1100" u="sng">
                <a:solidFill>
                  <a:schemeClr val="hlink"/>
                </a:solidFill>
                <a:hlinkClick r:id="rId5"/>
              </a:rPr>
              <a:t>https://drive.google.com/open?id=14JwVfduI9H0spVse4JYF4YPO7-rUayL6</a:t>
            </a:r>
            <a:endParaRPr sz="11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6f8d04ebe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28050"/>
            <a:ext cx="11887202" cy="5091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6f8d04ebe7_0_0"/>
          <p:cNvSpPr txBox="1"/>
          <p:nvPr/>
        </p:nvSpPr>
        <p:spPr>
          <a:xfrm>
            <a:off x="152400" y="201700"/>
            <a:ext cx="55734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MENTIMETER RESULTS</a:t>
            </a:r>
            <a:endParaRPr b="1" sz="3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2019-09-16T03:33:13Z</dcterms:created>
  <dc:creator>Sarah Bateup</dc:creator>
</cp:coreProperties>
</file>